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09" r:id="rId1"/>
    <p:sldMasterId id="2147483710" r:id="rId2"/>
    <p:sldMasterId id="2147483711" r:id="rId3"/>
    <p:sldMasterId id="2147483712" r:id="rId4"/>
    <p:sldMasterId id="2147483713" r:id="rId5"/>
  </p:sldMasterIdLst>
  <p:notesMasterIdLst>
    <p:notesMasterId r:id="rId7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Lst>
  <p:sldSz cx="9144000" cy="5143500" type="screen16x9"/>
  <p:notesSz cx="6858000" cy="9144000"/>
  <p:embeddedFontLst>
    <p:embeddedFont>
      <p:font typeface="Calibri" panose="020F0502020204030204" pitchFamily="34" charset="0"/>
      <p:regular r:id="rId73"/>
      <p:bold r:id="rId74"/>
      <p:italic r:id="rId75"/>
      <p:boldItalic r:id="rId76"/>
    </p:embeddedFont>
    <p:embeddedFont>
      <p:font typeface="Didact Gothic" panose="020B0604020202020204" charset="0"/>
      <p:regular r:id="rId77"/>
    </p:embeddedFont>
    <p:embeddedFont>
      <p:font typeface="Merriweather" panose="020B0604020202020204" charset="0"/>
      <p:regular r:id="rId78"/>
      <p:bold r:id="rId79"/>
      <p:italic r:id="rId80"/>
      <p:boldItalic r:id="rId81"/>
    </p:embeddedFont>
    <p:embeddedFont>
      <p:font typeface="Open Sans" panose="020B0604020202020204" charset="0"/>
      <p:regular r:id="rId82"/>
      <p:bold r:id="rId83"/>
      <p:italic r:id="rId84"/>
      <p:boldItalic r:id="rId85"/>
    </p:embeddedFont>
    <p:embeddedFont>
      <p:font typeface="Playfair Display" panose="020B0604020202020204" charset="0"/>
      <p:regular r:id="rId86"/>
      <p:bold r:id="rId87"/>
      <p:italic r:id="rId88"/>
      <p:boldItalic r:id="rId89"/>
    </p:embeddedFont>
    <p:embeddedFont>
      <p:font typeface="Raleway" panose="020B0604020202020204" charset="0"/>
      <p:regular r:id="rId90"/>
      <p:bold r:id="rId91"/>
      <p:italic r:id="rId92"/>
      <p:boldItalic r:id="rId93"/>
    </p:embeddedFont>
    <p:embeddedFont>
      <p:font typeface="Raleway Thin" panose="020B0604020202020204" charset="0"/>
      <p:regular r:id="rId94"/>
      <p:bold r:id="rId95"/>
      <p:italic r:id="rId96"/>
      <p:boldItalic r:id="rId9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3FAF1D-0294-4563-B775-7ED3A89DF8BC}">
  <a:tblStyle styleId="{5E3FAF1D-0294-4563-B775-7ED3A89DF8B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font" Target="fonts/font4.fntdata"/><Relationship Id="rId84" Type="http://schemas.openxmlformats.org/officeDocument/2006/relationships/font" Target="fonts/font12.fntdata"/><Relationship Id="rId89" Type="http://schemas.openxmlformats.org/officeDocument/2006/relationships/font" Target="fonts/font17.fntdata"/><Relationship Id="rId97" Type="http://schemas.openxmlformats.org/officeDocument/2006/relationships/font" Target="fonts/font25.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20.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font" Target="fonts/font2.fntdata"/><Relationship Id="rId79" Type="http://schemas.openxmlformats.org/officeDocument/2006/relationships/font" Target="fonts/font7.fntdata"/><Relationship Id="rId87" Type="http://schemas.openxmlformats.org/officeDocument/2006/relationships/font" Target="fonts/font15.fntdata"/><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font" Target="fonts/font10.fntdata"/><Relationship Id="rId90" Type="http://schemas.openxmlformats.org/officeDocument/2006/relationships/font" Target="fonts/font18.fntdata"/><Relationship Id="rId95" Type="http://schemas.openxmlformats.org/officeDocument/2006/relationships/font" Target="fonts/font23.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5.fntdata"/><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93" Type="http://schemas.openxmlformats.org/officeDocument/2006/relationships/font" Target="fonts/font21.fntdata"/><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font" Target="fonts/font19.fntdata"/><Relationship Id="rId96" Type="http://schemas.openxmlformats.org/officeDocument/2006/relationships/font" Target="fonts/font24.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94" Type="http://schemas.openxmlformats.org/officeDocument/2006/relationships/font" Target="fonts/font22.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emteachingtools.org/link/4703b"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cbsnews3.cbsistatic.com/hub/i/r/2012/10/02/fe409eff-a644-11e2-a3f0-029118418759/thumbnail/1200x630/cab9cb1bfdfe1019a713c02937c39943/np_milk_1002.jpg"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youtube.com/watch?v=ie6XGOlYBvY"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news.bbc.co.uk/2/hi/science/nature/1077903.st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genengnews.com/topics/translational-medicine/crispr-variant-produces-tuberculosis-resistant-cow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openscied.org/wp-content/uploads/2019/08/OpenSciEd-Teacher-Handbook-Beta-Version-2.0.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866bbcd44a_0_88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866bbcd44a_0_8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Hello! Thank you for joining us today. A few things to note before we get started. </a:t>
            </a:r>
            <a:endParaRPr/>
          </a:p>
          <a:p>
            <a:pPr marL="0" lvl="0" indent="0" algn="l" rtl="0">
              <a:spcBef>
                <a:spcPts val="0"/>
              </a:spcBef>
              <a:spcAft>
                <a:spcPts val="0"/>
              </a:spcAft>
              <a:buNone/>
            </a:pPr>
            <a:endParaRPr/>
          </a:p>
          <a:p>
            <a:pPr marL="0" lvl="0" indent="0" algn="l" rtl="0">
              <a:spcBef>
                <a:spcPts val="0"/>
              </a:spcBef>
              <a:spcAft>
                <a:spcPts val="0"/>
              </a:spcAft>
              <a:buNone/>
            </a:pPr>
            <a:r>
              <a:rPr lang="en"/>
              <a:t>We will be using Mentimeter to engage with the audience between speakers as an opportunity for reflection as well as a way to transition between speakers. You can access mentimeter from a mobile device or a separate browser tab. </a:t>
            </a:r>
            <a:endParaRPr/>
          </a:p>
          <a:p>
            <a:pPr marL="0" lvl="0" indent="0" algn="l" rtl="0">
              <a:spcBef>
                <a:spcPts val="0"/>
              </a:spcBef>
              <a:spcAft>
                <a:spcPts val="0"/>
              </a:spcAft>
              <a:buNone/>
            </a:pPr>
            <a:endParaRPr/>
          </a:p>
          <a:p>
            <a:pPr marL="0" lvl="0" indent="0" algn="l" rtl="0">
              <a:spcBef>
                <a:spcPts val="0"/>
              </a:spcBef>
              <a:spcAft>
                <a:spcPts val="0"/>
              </a:spcAft>
              <a:buNone/>
            </a:pPr>
            <a:r>
              <a:rPr lang="en"/>
              <a:t>There will be a brief question and answer session after each speaker. We have many attendees on today and we are thrilled and grateful for your participation. Please direct questions for speakers to the Q&amp;A feature during this event. Due to the large audience size we will not be opening the microphones up or monitoring chat for questions, so, again, please direct your questions to the Q&amp;A feature and our experts will answer as many questions as time permits. </a:t>
            </a:r>
            <a:endParaRPr/>
          </a:p>
          <a:p>
            <a:pPr marL="0" lvl="0" indent="0" algn="l" rtl="0">
              <a:spcBef>
                <a:spcPts val="0"/>
              </a:spcBef>
              <a:spcAft>
                <a:spcPts val="0"/>
              </a:spcAft>
              <a:buNone/>
            </a:pPr>
            <a:endParaRPr/>
          </a:p>
          <a:p>
            <a:pPr marL="0" lvl="0" indent="0" algn="l" rtl="0">
              <a:spcBef>
                <a:spcPts val="0"/>
              </a:spcBef>
              <a:spcAft>
                <a:spcPts val="0"/>
              </a:spcAft>
              <a:buNone/>
            </a:pPr>
            <a:r>
              <a:rPr lang="en"/>
              <a:t>Last - my goal is to bring you through the progression of sensemaking that your students will experience through anchoring phenomena found in the AFBFA produced storyline units. We have created a virtual version of these materials. SOme of you may have completed this as pre-work prior to the event. If you have not experienced the anchoring phenomena or would like to work through it again, you can do so with the link provided in the chat.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85a77f2bb9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85a77f2bb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Additionally, the focus on relevant, engaging phenomena and design problems that students can access addresses diversity and equity considerations by providing opportunities for students to make connections with the content based on their own experiences and questions. This leads to deeper and more transferable knowledge and moves everyone closer to the vision of the Framework.</a:t>
            </a:r>
            <a:endParaRPr/>
          </a:p>
          <a:p>
            <a:pPr marL="0" lvl="0" indent="0" algn="l" rtl="0">
              <a:spcBef>
                <a:spcPts val="0"/>
              </a:spcBef>
              <a:spcAft>
                <a:spcPts val="0"/>
              </a:spcAft>
              <a:buNone/>
            </a:pPr>
            <a:endParaRPr/>
          </a:p>
          <a:p>
            <a:pPr marL="0" lvl="0" indent="0" algn="l" rtl="0">
              <a:spcBef>
                <a:spcPts val="0"/>
              </a:spcBef>
              <a:spcAft>
                <a:spcPts val="0"/>
              </a:spcAft>
              <a:buNone/>
            </a:pPr>
            <a:r>
              <a:rPr lang="en"/>
              <a:t>My high school experience - question, hands up, answer, teacher assess, moves on.</a:t>
            </a: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866bbcd44a_0_5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866bbcd44a_0_5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100"/>
              </a:spcBef>
              <a:spcAft>
                <a:spcPts val="0"/>
              </a:spcAft>
              <a:buNone/>
            </a:pPr>
            <a:r>
              <a:rPr lang="en" sz="1000">
                <a:highlight>
                  <a:schemeClr val="lt1"/>
                </a:highlight>
              </a:rPr>
              <a:t>In a phenomena-focused, 3D approach to science learning, students use science practices to consider each other’s ideas based on available interpretations and evidence. To promote deep and equitable learning, plan purposefully to ensure that the various perspectives that students bring to making sense of phenomena are solicited, clarified, and considered. It is important to support students as they develop a shared understanding of the different perspectives in the group.</a:t>
            </a:r>
            <a:endParaRPr sz="1000" b="1"/>
          </a:p>
          <a:p>
            <a:pPr marL="0" lvl="0" indent="0" algn="l" rtl="0">
              <a:lnSpc>
                <a:spcPct val="115000"/>
              </a:lnSpc>
              <a:spcBef>
                <a:spcPts val="1100"/>
              </a:spcBef>
              <a:spcAft>
                <a:spcPts val="0"/>
              </a:spcAft>
              <a:buNone/>
            </a:pPr>
            <a:r>
              <a:rPr lang="en" sz="1000" b="1"/>
              <a:t>Things to consider...</a:t>
            </a:r>
            <a:endParaRPr sz="1000" b="1"/>
          </a:p>
          <a:p>
            <a:pPr marL="457200" lvl="0" indent="-292100" algn="l" rtl="0">
              <a:lnSpc>
                <a:spcPct val="115000"/>
              </a:lnSpc>
              <a:spcBef>
                <a:spcPts val="1100"/>
              </a:spcBef>
              <a:spcAft>
                <a:spcPts val="0"/>
              </a:spcAft>
              <a:buSzPts val="1000"/>
              <a:buChar char="●"/>
            </a:pPr>
            <a:r>
              <a:rPr lang="en" sz="1000" b="1"/>
              <a:t>Help students identify and articulate areas of uncertainty or disagreement during sensemaking</a:t>
            </a:r>
            <a:r>
              <a:rPr lang="en" sz="1000"/>
              <a:t>. The most exciting product of scientific argumentation in STEM professional communities is the discovery and acknowledgement of areas of uncertainty, which lead to insights and new questions to investigate. Students should know that part of the work of scientists is questioning consensus.</a:t>
            </a:r>
            <a:endParaRPr sz="1000"/>
          </a:p>
          <a:p>
            <a:pPr marL="457200" lvl="0" indent="-292100" algn="l" rtl="0">
              <a:lnSpc>
                <a:spcPct val="115000"/>
              </a:lnSpc>
              <a:spcBef>
                <a:spcPts val="0"/>
              </a:spcBef>
              <a:spcAft>
                <a:spcPts val="0"/>
              </a:spcAft>
              <a:buSzPts val="1000"/>
              <a:buChar char="●"/>
            </a:pPr>
            <a:r>
              <a:rPr lang="en" sz="1000" b="1"/>
              <a:t>Leverage expertise from all students</a:t>
            </a:r>
            <a:r>
              <a:rPr lang="en" sz="1000"/>
              <a:t>. Respectfully considering more than one idea—especially unfamiliar or unexpected ones—is an important life skill. When all students are positioned as developing experts, sensemaking becomes more engaging, creative &amp; effective.</a:t>
            </a:r>
            <a:endParaRPr sz="1000"/>
          </a:p>
          <a:p>
            <a:pPr marL="457200" lvl="0" indent="-292100" algn="l" rtl="0">
              <a:lnSpc>
                <a:spcPct val="115000"/>
              </a:lnSpc>
              <a:spcBef>
                <a:spcPts val="0"/>
              </a:spcBef>
              <a:spcAft>
                <a:spcPts val="0"/>
              </a:spcAft>
              <a:buSzPts val="1000"/>
              <a:buChar char="●"/>
            </a:pPr>
            <a:r>
              <a:rPr lang="en" sz="1000" b="1"/>
              <a:t>Setting an expectation for a variety of ideas builds STEM identities</a:t>
            </a:r>
            <a:r>
              <a:rPr lang="en" sz="1000"/>
              <a:t>. Asking student groups to explain and explore different ideas and perspectives opens up spaces for alternative and contrasting ideas and distributes expertise. </a:t>
            </a:r>
            <a:r>
              <a:rPr lang="en" sz="1000">
                <a:solidFill>
                  <a:srgbClr val="5C498D"/>
                </a:solidFill>
                <a:uFill>
                  <a:noFill/>
                </a:uFill>
                <a:hlinkClick r:id="rId3"/>
              </a:rPr>
              <a:t>Discourse strategies</a:t>
            </a:r>
            <a:r>
              <a:rPr lang="en" sz="1000"/>
              <a:t> can help student stamina in deciphering unfamiliar ideas.</a:t>
            </a:r>
            <a:endParaRPr sz="1000"/>
          </a:p>
          <a:p>
            <a:pPr marL="0" lvl="0" indent="0" algn="l" rtl="0">
              <a:lnSpc>
                <a:spcPct val="115000"/>
              </a:lnSpc>
              <a:spcBef>
                <a:spcPts val="1100"/>
              </a:spcBef>
              <a:spcAft>
                <a:spcPts val="1100"/>
              </a:spcAft>
              <a:buNone/>
            </a:pPr>
            <a:endParaRPr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866bbcd44a_0_3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866bbcd44a_0_3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framework is designed to help realize a vision for education in the sciences and engineering in which students, over multiple years of school, actively engage in scientific and engineering practices and apply crosscutting concepts to deepen their understanding of the core ideas in these fields.”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866bbcd44a_0_40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866bbcd44a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t>Everyone engages with Agriculture multiple times a day. Whether it is with our meals, what we wear, or the energy we use.</a:t>
            </a:r>
            <a:endParaRPr sz="1000"/>
          </a:p>
          <a:p>
            <a:pPr marL="0" lvl="0" indent="0" algn="l" rtl="0">
              <a:spcBef>
                <a:spcPts val="0"/>
              </a:spcBef>
              <a:spcAft>
                <a:spcPts val="0"/>
              </a:spcAft>
              <a:buNone/>
            </a:pPr>
            <a:r>
              <a:rPr lang="en" sz="1000"/>
              <a:t>Our collective, national understanding and appreciation for science, technology and innovation is established through the science instruction provided in elementary, middle and high school.</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t>Many of the greatest challenges that are currently facing the world have solutions that may come out of agriculture.</a:t>
            </a:r>
            <a:endParaRPr sz="1000"/>
          </a:p>
          <a:p>
            <a:pPr marL="0" lvl="0" indent="0" algn="l" rtl="0">
              <a:spcBef>
                <a:spcPts val="0"/>
              </a:spcBef>
              <a:spcAft>
                <a:spcPts val="0"/>
              </a:spcAft>
              <a:buNone/>
            </a:pPr>
            <a:r>
              <a:rPr lang="en" sz="1000"/>
              <a:t>Scientific and agriculturally literate citizens will make make decisions in the future that consider all trade offs </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2400"/>
              <a:t>The future of food and natural resource production relies on a scientifically literate society.</a:t>
            </a:r>
            <a:endParaRPr sz="1000"/>
          </a:p>
          <a:p>
            <a:pPr marL="0" lvl="0" indent="0" algn="l" rtl="0">
              <a:spcBef>
                <a:spcPts val="0"/>
              </a:spcBef>
              <a:spcAft>
                <a:spcPts val="0"/>
              </a:spcAft>
              <a:buNone/>
            </a:pPr>
            <a:endParaRPr sz="1000"/>
          </a:p>
          <a:p>
            <a:pPr marL="0" lvl="0" indent="0" algn="l" rtl="0">
              <a:spcBef>
                <a:spcPts val="0"/>
              </a:spcBef>
              <a:spcAft>
                <a:spcPts val="0"/>
              </a:spcAft>
              <a:buNone/>
            </a:pPr>
            <a:endParaRPr sz="1000"/>
          </a:p>
          <a:p>
            <a:pPr marL="0" lvl="0" indent="0" algn="l" rtl="0">
              <a:spcBef>
                <a:spcPts val="0"/>
              </a:spcBef>
              <a:spcAft>
                <a:spcPts val="0"/>
              </a:spcAft>
              <a:buNone/>
            </a:pPr>
            <a:endParaRPr sz="1000"/>
          </a:p>
          <a:p>
            <a:pPr marL="0" lvl="0" indent="0" algn="l" rtl="0">
              <a:spcBef>
                <a:spcPts val="0"/>
              </a:spcBef>
              <a:spcAft>
                <a:spcPts val="0"/>
              </a:spcAft>
              <a:buNone/>
            </a:pPr>
            <a:endParaRPr sz="1000"/>
          </a:p>
          <a:p>
            <a:pPr marL="0" lvl="0" indent="0" algn="l" rtl="0">
              <a:spcBef>
                <a:spcPts val="0"/>
              </a:spcBef>
              <a:spcAft>
                <a:spcPts val="0"/>
              </a:spcAft>
              <a:buNone/>
            </a:pPr>
            <a:endParaRPr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866bbcd44a_0_41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866bbcd44a_0_4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Our mission at AFBFA is to build awareness and understanding of agriculture through education - to promote and support agricultural literacy. We believe that we will need an agriculturally literate society to ensure a sustainable future. This is why agriculture provides the perfect context for science education. Agriculture weaves into all aspects of our daily lives. Exploring science through the lens of agriculture is both</a:t>
            </a:r>
            <a:r>
              <a:rPr lang="en" sz="1000" b="1">
                <a:latin typeface="Open Sans"/>
                <a:ea typeface="Open Sans"/>
                <a:cs typeface="Open Sans"/>
                <a:sym typeface="Open Sans"/>
              </a:rPr>
              <a:t> aspirational</a:t>
            </a:r>
            <a:r>
              <a:rPr lang="en" sz="1000">
                <a:latin typeface="Open Sans"/>
                <a:ea typeface="Open Sans"/>
                <a:cs typeface="Open Sans"/>
                <a:sym typeface="Open Sans"/>
              </a:rPr>
              <a:t> in that it engages students in figuring out how to solve global challenges that face our society and </a:t>
            </a:r>
            <a:r>
              <a:rPr lang="en" sz="1000" b="1">
                <a:latin typeface="Open Sans"/>
                <a:ea typeface="Open Sans"/>
                <a:cs typeface="Open Sans"/>
                <a:sym typeface="Open Sans"/>
              </a:rPr>
              <a:t>practical </a:t>
            </a:r>
            <a:r>
              <a:rPr lang="en" sz="1000">
                <a:latin typeface="Open Sans"/>
                <a:ea typeface="Open Sans"/>
                <a:cs typeface="Open Sans"/>
                <a:sym typeface="Open Sans"/>
              </a:rPr>
              <a:t>in that the science, engineering and technology used in the production of our food, fiber, and fuel provide opportunities for students to deepen their understanding of science content by applying their knowledge in a practical and relatable context. What better way to </a:t>
            </a:r>
            <a:r>
              <a:rPr lang="en" sz="1000" b="1">
                <a:latin typeface="Open Sans"/>
                <a:ea typeface="Open Sans"/>
                <a:cs typeface="Open Sans"/>
                <a:sym typeface="Open Sans"/>
              </a:rPr>
              <a:t>empower</a:t>
            </a:r>
            <a:r>
              <a:rPr lang="en" sz="1000">
                <a:latin typeface="Open Sans"/>
                <a:ea typeface="Open Sans"/>
                <a:cs typeface="Open Sans"/>
                <a:sym typeface="Open Sans"/>
              </a:rPr>
              <a:t> students to use their scientific knowledge in their everyday lives?</a:t>
            </a:r>
            <a:endParaRPr/>
          </a:p>
          <a:p>
            <a:pPr marL="0" lvl="0" indent="0" algn="l" rtl="0">
              <a:spcBef>
                <a:spcPts val="0"/>
              </a:spcBef>
              <a:spcAft>
                <a:spcPts val="0"/>
              </a:spcAft>
              <a:buNone/>
            </a:pPr>
            <a:endParaRPr/>
          </a:p>
          <a:p>
            <a:pPr marL="0" lvl="0" indent="0" algn="l" rtl="0">
              <a:spcBef>
                <a:spcPts val="0"/>
              </a:spcBef>
              <a:spcAft>
                <a:spcPts val="0"/>
              </a:spcAft>
              <a:buNone/>
            </a:pPr>
            <a:r>
              <a:rPr lang="en"/>
              <a:t>Aspirational: engineers are needed to address major world challenges such as generating sufficient clean energy, preventing and treating diseases, maintaining supplies of food and clean water, and solving the problems of global environmental change that confront society today. These important challenges will motivate many students to continue or initiate their study of science and engineering. </a:t>
            </a:r>
            <a:endParaRPr/>
          </a:p>
          <a:p>
            <a:pPr marL="0" lvl="0" indent="0" algn="l" rtl="0">
              <a:spcBef>
                <a:spcPts val="0"/>
              </a:spcBef>
              <a:spcAft>
                <a:spcPts val="0"/>
              </a:spcAft>
              <a:buNone/>
            </a:pPr>
            <a:endParaRPr/>
          </a:p>
          <a:p>
            <a:pPr marL="0" lvl="0" indent="0" algn="l" rtl="0">
              <a:spcBef>
                <a:spcPts val="0"/>
              </a:spcBef>
              <a:spcAft>
                <a:spcPts val="0"/>
              </a:spcAft>
              <a:buNone/>
            </a:pPr>
            <a:r>
              <a:rPr lang="en"/>
              <a:t>Practical: engineering and technology provide opportunities for students to deepen their understanding of science by applying their developing scientific knowledge to the solution of practical problems. </a:t>
            </a:r>
            <a:endParaRPr/>
          </a:p>
          <a:p>
            <a:pPr marL="0" lvl="0" indent="0" algn="l" rtl="0">
              <a:spcBef>
                <a:spcPts val="0"/>
              </a:spcBef>
              <a:spcAft>
                <a:spcPts val="0"/>
              </a:spcAft>
              <a:buNone/>
            </a:pPr>
            <a:endParaRPr/>
          </a:p>
          <a:p>
            <a:pPr marL="0" lvl="0" indent="0" algn="l" rtl="0">
              <a:spcBef>
                <a:spcPts val="0"/>
              </a:spcBef>
              <a:spcAft>
                <a:spcPts val="0"/>
              </a:spcAft>
              <a:buNone/>
            </a:pPr>
            <a:r>
              <a:rPr lang="en"/>
              <a:t>Empower students to use what they learn in their everyday lives</a:t>
            </a:r>
            <a:endParaRPr/>
          </a:p>
          <a:p>
            <a:pPr marL="0" lvl="0" indent="0" algn="l" rtl="0">
              <a:spcBef>
                <a:spcPts val="0"/>
              </a:spcBef>
              <a:spcAft>
                <a:spcPts val="0"/>
              </a:spcAft>
              <a:buNone/>
            </a:pPr>
            <a:endParaRPr sz="1300"/>
          </a:p>
          <a:p>
            <a:pPr marL="0" lvl="0" indent="0" algn="l" rtl="0">
              <a:lnSpc>
                <a:spcPct val="115000"/>
              </a:lnSpc>
              <a:spcBef>
                <a:spcPts val="1100"/>
              </a:spcBef>
              <a:spcAft>
                <a:spcPts val="0"/>
              </a:spcAft>
              <a:buNone/>
            </a:pPr>
            <a:r>
              <a:rPr lang="en" sz="1200" b="1"/>
              <a:t>The beauty is, our resources have all of this built in! 3-D, Equitable, and a strong applications -  have been consitered, piloted, revised and build into the design of the units</a:t>
            </a:r>
            <a:endParaRPr sz="1200" b="1"/>
          </a:p>
          <a:p>
            <a:pPr marL="0" lvl="0" indent="0" algn="l" rtl="0">
              <a:spcBef>
                <a:spcPts val="110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35f391192_0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 of the ways to do this kind of science instruction in through a Storyline (NextGen Sceince Storyline - Northwestern)</a:t>
            </a:r>
            <a:endParaRPr/>
          </a:p>
          <a:p>
            <a:pPr marL="0" lvl="0" indent="0" algn="l" rtl="0">
              <a:spcBef>
                <a:spcPts val="0"/>
              </a:spcBef>
              <a:spcAft>
                <a:spcPts val="0"/>
              </a:spcAft>
              <a:buNone/>
            </a:pPr>
            <a:endParaRPr/>
          </a:p>
          <a:p>
            <a:pPr marL="0" lvl="0" indent="0" algn="l" rtl="0">
              <a:spcBef>
                <a:spcPts val="0"/>
              </a:spcBef>
              <a:spcAft>
                <a:spcPts val="0"/>
              </a:spcAft>
              <a:buNone/>
            </a:pPr>
            <a:r>
              <a:rPr lang="en"/>
              <a:t>Our high school unit is driven by the question “How do we design cattle to better meet human needs?” </a:t>
            </a:r>
            <a:endParaRPr/>
          </a:p>
          <a:p>
            <a:pPr marL="0" lvl="0" indent="0" algn="l" rtl="0">
              <a:spcBef>
                <a:spcPts val="0"/>
              </a:spcBef>
              <a:spcAft>
                <a:spcPts val="0"/>
              </a:spcAft>
              <a:buNone/>
            </a:pPr>
            <a:endParaRPr/>
          </a:p>
          <a:p>
            <a:pPr marL="0" lvl="0" indent="0" algn="l" rtl="0">
              <a:spcBef>
                <a:spcPts val="0"/>
              </a:spcBef>
              <a:spcAft>
                <a:spcPts val="0"/>
              </a:spcAft>
              <a:buNone/>
            </a:pPr>
            <a:r>
              <a:rPr lang="en" sz="1000">
                <a:highlight>
                  <a:srgbClr val="FFFFFF"/>
                </a:highlight>
                <a:latin typeface="Open Sans"/>
                <a:ea typeface="Open Sans"/>
                <a:cs typeface="Open Sans"/>
                <a:sym typeface="Open Sans"/>
              </a:rPr>
              <a:t>In this high school storyline unit on genetics and heredity, students explore the vast variety of cattle breeds and figure out that cattle are specialized for different purposes. Students wonder what caused this diversity and specificity which leads to investigations about the role of inheritance, DNA, and proteins. In the first part of this unit students figure out how heritable traits are related to the structure and function of proteins. The second part of the unit has students exploring the role of the environment related to variation and expression of traits. The unit culminates with a design challenge. Students investigate ways that we can use genetic engineering technologies to design cattle to meet human wants and needs. </a:t>
            </a:r>
            <a:r>
              <a:rPr lang="en" sz="1000">
                <a:solidFill>
                  <a:srgbClr val="3E3E3E"/>
                </a:solidFill>
                <a:highlight>
                  <a:srgbClr val="FFFFFF"/>
                </a:highlight>
                <a:latin typeface="Open Sans"/>
                <a:ea typeface="Open Sans"/>
                <a:cs typeface="Open Sans"/>
                <a:sym typeface="Open Sans"/>
              </a:rPr>
              <a:t> </a:t>
            </a:r>
            <a:endParaRPr sz="1000">
              <a:solidFill>
                <a:srgbClr val="3E3E3E"/>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866bbcd44a_0_133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866bbcd44a_0_1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85a77f2bb9_0_1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85a77f2bb9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 instructional unit that is a coherent sequence of lessons, in which each step is driven by students' questions that arise from their interactions with phenomena. </a:t>
            </a:r>
            <a:endParaRPr/>
          </a:p>
          <a:p>
            <a:pPr marL="0" lvl="0" indent="0" algn="l" rtl="0">
              <a:spcBef>
                <a:spcPts val="0"/>
              </a:spcBef>
              <a:spcAft>
                <a:spcPts val="0"/>
              </a:spcAft>
              <a:buNone/>
            </a:pPr>
            <a:endParaRPr/>
          </a:p>
          <a:p>
            <a:pPr marL="0" lvl="0" indent="0" algn="l" rtl="0">
              <a:spcBef>
                <a:spcPts val="0"/>
              </a:spcBef>
              <a:spcAft>
                <a:spcPts val="0"/>
              </a:spcAft>
              <a:buNone/>
            </a:pPr>
            <a:r>
              <a:rPr lang="en"/>
              <a:t>Storyline Approach</a:t>
            </a:r>
            <a:endParaRPr/>
          </a:p>
          <a:p>
            <a:pPr marL="0" lvl="0" indent="0" algn="l" rtl="0">
              <a:spcBef>
                <a:spcPts val="0"/>
              </a:spcBef>
              <a:spcAft>
                <a:spcPts val="0"/>
              </a:spcAft>
              <a:buNone/>
            </a:pPr>
            <a:r>
              <a:rPr lang="en"/>
              <a:t>First and foremost - everything we need comes from the Storyline. A storyline is an instructional unit that is a coherent sequence of lessons, in which each step is driven by students' questions that arise from their interactions with phenomena.The Storyline is our map. It guides us facilitating the students' exploration and problem solving.</a:t>
            </a:r>
            <a:endParaRPr sz="1300">
              <a:solidFill>
                <a:srgbClr val="FFFFFF"/>
              </a:solidFill>
              <a:highlight>
                <a:srgbClr val="58595B"/>
              </a:highlight>
              <a:latin typeface="Merriweather"/>
              <a:ea typeface="Merriweather"/>
              <a:cs typeface="Merriweather"/>
              <a:sym typeface="Merriweather"/>
            </a:endParaRPr>
          </a:p>
          <a:p>
            <a:pPr marL="0" lvl="0" indent="0" algn="l" rtl="0">
              <a:lnSpc>
                <a:spcPct val="115000"/>
              </a:lnSpc>
              <a:spcBef>
                <a:spcPts val="600"/>
              </a:spcBef>
              <a:spcAft>
                <a:spcPts val="0"/>
              </a:spcAft>
              <a:buNone/>
            </a:pPr>
            <a:r>
              <a:rPr lang="en" sz="1000">
                <a:latin typeface="Open Sans"/>
                <a:ea typeface="Open Sans"/>
                <a:cs typeface="Open Sans"/>
                <a:sym typeface="Open Sans"/>
              </a:rPr>
              <a:t>You can learn more about how each routine fits together in our e-learning modules…</a:t>
            </a:r>
            <a:endParaRPr sz="1000">
              <a:latin typeface="Open Sans"/>
              <a:ea typeface="Open Sans"/>
              <a:cs typeface="Open Sans"/>
              <a:sym typeface="Open Sans"/>
            </a:endParaRPr>
          </a:p>
          <a:p>
            <a:pPr marL="0" lvl="0" indent="0" algn="l" rtl="0">
              <a:lnSpc>
                <a:spcPct val="115000"/>
              </a:lnSpc>
              <a:spcBef>
                <a:spcPts val="600"/>
              </a:spcBef>
              <a:spcAft>
                <a:spcPts val="600"/>
              </a:spcAft>
              <a:buNone/>
            </a:pPr>
            <a:r>
              <a:rPr lang="en" sz="1000">
                <a:latin typeface="Open Sans"/>
                <a:ea typeface="Open Sans"/>
                <a:cs typeface="Open Sans"/>
                <a:sym typeface="Open Sans"/>
              </a:rPr>
              <a:t>Today we will just explore First Routine of the storyline… Anchoring Phonomena - at a high lelvel. </a:t>
            </a:r>
            <a:endParaRPr sz="1000">
              <a:latin typeface="Open Sans"/>
              <a:ea typeface="Open Sans"/>
              <a:cs typeface="Open Sans"/>
              <a:sym typeface="Open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866bbcd44a_0_4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866bbcd44a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866bbcd44a_0_168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866bbcd44a_0_16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7</a:t>
            </a:r>
            <a:endParaRPr sz="1000">
              <a:solidFill>
                <a:schemeClr val="dk1"/>
              </a:solidFill>
              <a:latin typeface="Open Sans"/>
              <a:ea typeface="Open Sans"/>
              <a:cs typeface="Open Sans"/>
              <a:sym typeface="Open Sans"/>
            </a:endParaRPr>
          </a:p>
          <a:p>
            <a:pPr marL="0" lvl="0" indent="0" algn="l" rtl="0">
              <a:spcBef>
                <a:spcPts val="1000"/>
              </a:spcBef>
              <a:spcAft>
                <a:spcPts val="0"/>
              </a:spcAft>
              <a:buNone/>
            </a:pPr>
            <a:r>
              <a:rPr lang="en" sz="1000">
                <a:solidFill>
                  <a:schemeClr val="dk1"/>
                </a:solidFill>
                <a:latin typeface="Open Sans"/>
                <a:ea typeface="Open Sans"/>
                <a:cs typeface="Open Sans"/>
                <a:sym typeface="Open Sans"/>
              </a:rPr>
              <a:t>Hand out one set of Cattle Cards and sticky notes for each group. </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b="1">
                <a:solidFill>
                  <a:schemeClr val="dk1"/>
                </a:solidFill>
                <a:latin typeface="Open Sans"/>
                <a:ea typeface="Open Sans"/>
                <a:cs typeface="Open Sans"/>
                <a:sym typeface="Open Sans"/>
              </a:rPr>
              <a:t>Read</a:t>
            </a:r>
            <a:r>
              <a:rPr lang="en" sz="1000">
                <a:solidFill>
                  <a:schemeClr val="dk1"/>
                </a:solidFill>
                <a:latin typeface="Open Sans"/>
                <a:ea typeface="Open Sans"/>
                <a:cs typeface="Open Sans"/>
                <a:sym typeface="Open Sans"/>
              </a:rPr>
              <a:t> the instructions on the slide: </a:t>
            </a:r>
            <a:r>
              <a:rPr lang="en" sz="1000" i="1">
                <a:solidFill>
                  <a:schemeClr val="dk1"/>
                </a:solidFill>
                <a:latin typeface="Open Sans"/>
                <a:ea typeface="Open Sans"/>
                <a:cs typeface="Open Sans"/>
                <a:sym typeface="Open Sans"/>
              </a:rPr>
              <a:t>Sort the cards to classify the cattle creating groups that are similar to each other.</a:t>
            </a:r>
            <a:endParaRPr sz="1000" i="1">
              <a:solidFill>
                <a:schemeClr val="dk1"/>
              </a:solidFill>
              <a:latin typeface="Open Sans"/>
              <a:ea typeface="Open Sans"/>
              <a:cs typeface="Open Sans"/>
              <a:sym typeface="Open Sans"/>
            </a:endParaRPr>
          </a:p>
          <a:p>
            <a:pPr marL="0" lvl="0" indent="0" algn="l" rtl="0">
              <a:spcBef>
                <a:spcPts val="0"/>
              </a:spcBef>
              <a:spcAft>
                <a:spcPts val="0"/>
              </a:spcAft>
              <a:buNone/>
            </a:pPr>
            <a:r>
              <a:rPr lang="en" sz="1000" i="1">
                <a:solidFill>
                  <a:schemeClr val="dk1"/>
                </a:solidFill>
                <a:latin typeface="Open Sans"/>
                <a:ea typeface="Open Sans"/>
                <a:cs typeface="Open Sans"/>
                <a:sym typeface="Open Sans"/>
              </a:rPr>
              <a:t>Use a sticky note to give each of your groups a name. Be prepared to describe the characteristics you are using to classify the cattle that make them similar to each other, but different from other groups.</a:t>
            </a:r>
            <a:endParaRPr sz="1000" i="1">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a:solidFill>
                  <a:schemeClr val="dk1"/>
                </a:solidFill>
                <a:latin typeface="Open Sans"/>
                <a:ea typeface="Open Sans"/>
                <a:cs typeface="Open Sans"/>
                <a:sym typeface="Open Sans"/>
              </a:rPr>
              <a:t>Remind students to record questions that come up while they work in their Learning Log. Allow time for students to sort their cattle cards, name their groups, and provide a rationale for their groupings by naming characteristics/traits.</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a:solidFill>
                  <a:schemeClr val="dk1"/>
                </a:solidFill>
                <a:latin typeface="Open Sans"/>
                <a:ea typeface="Open Sans"/>
                <a:cs typeface="Open Sans"/>
                <a:sym typeface="Open Sans"/>
              </a:rPr>
              <a:t>Monitor student progress as they work. Push students to recognize that there can be a wide range of variation within groups of organisms that at first glance seemed the same. </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a:solidFill>
                  <a:schemeClr val="dk1"/>
                </a:solidFill>
                <a:latin typeface="Open Sans"/>
                <a:ea typeface="Open Sans"/>
                <a:cs typeface="Open Sans"/>
                <a:sym typeface="Open Sans"/>
              </a:rPr>
              <a:t>NOTE: Taking photos of group classifications of the cattle cards will be useful to use later in this lesson.</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b="1">
                <a:solidFill>
                  <a:srgbClr val="980000"/>
                </a:solidFill>
                <a:latin typeface="Open Sans"/>
                <a:ea typeface="Open Sans"/>
                <a:cs typeface="Open Sans"/>
                <a:sym typeface="Open Sans"/>
              </a:rPr>
              <a:t> </a:t>
            </a:r>
            <a:endParaRPr sz="1000" b="1">
              <a:solidFill>
                <a:srgbClr val="980000"/>
              </a:solidFill>
              <a:latin typeface="Open Sans"/>
              <a:ea typeface="Open Sans"/>
              <a:cs typeface="Open Sans"/>
              <a:sym typeface="Open Sans"/>
            </a:endParaRPr>
          </a:p>
          <a:p>
            <a:pPr marL="0" lvl="0" indent="0" algn="l" rtl="0">
              <a:spcBef>
                <a:spcPts val="0"/>
              </a:spcBef>
              <a:spcAft>
                <a:spcPts val="0"/>
              </a:spcAft>
              <a:buNone/>
            </a:pPr>
            <a:r>
              <a:rPr lang="en" sz="1000" b="1">
                <a:solidFill>
                  <a:schemeClr val="dk1"/>
                </a:solidFill>
                <a:latin typeface="Open Sans"/>
                <a:ea typeface="Open Sans"/>
                <a:cs typeface="Open Sans"/>
                <a:sym typeface="Open Sans"/>
              </a:rPr>
              <a:t>Suggested Prompts:</a:t>
            </a:r>
            <a:r>
              <a:rPr lang="en" sz="1000" b="1" u="sng">
                <a:solidFill>
                  <a:srgbClr val="990000"/>
                </a:solidFill>
                <a:latin typeface="Open Sans"/>
                <a:ea typeface="Open Sans"/>
                <a:cs typeface="Open Sans"/>
                <a:sym typeface="Open Sans"/>
              </a:rPr>
              <a:t> </a:t>
            </a:r>
            <a:endParaRPr sz="1000" b="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patterns do you notice?</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similarities and differences are you seeing? </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Can you identify cattle that might be specialized for a particular purpose? </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characteristics help you determine that? </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You noticed the horns--what patterns do you see in their shape?--How might that be related to their purpose?</a:t>
            </a:r>
            <a:endParaRPr sz="1000" i="1">
              <a:solidFill>
                <a:schemeClr val="dk1"/>
              </a:solidFill>
              <a:latin typeface="Open Sans"/>
              <a:ea typeface="Open Sans"/>
              <a:cs typeface="Open Sans"/>
              <a:sym typeface="Open Sans"/>
            </a:endParaRPr>
          </a:p>
          <a:p>
            <a:pPr marL="0" lvl="0" indent="0" algn="l" rtl="0">
              <a:spcBef>
                <a:spcPts val="0"/>
              </a:spcBef>
              <a:spcAft>
                <a:spcPts val="0"/>
              </a:spcAft>
              <a:buNone/>
            </a:pPr>
            <a:endParaRPr sz="1000" b="1">
              <a:solidFill>
                <a:schemeClr val="dk1"/>
              </a:solidFill>
              <a:latin typeface="Open Sans"/>
              <a:ea typeface="Open Sans"/>
              <a:cs typeface="Open Sans"/>
              <a:sym typeface="Open Sans"/>
            </a:endParaRPr>
          </a:p>
          <a:p>
            <a:pPr marL="0" lvl="0" indent="0" algn="l" rtl="0">
              <a:spcBef>
                <a:spcPts val="0"/>
              </a:spcBef>
              <a:spcAft>
                <a:spcPts val="0"/>
              </a:spcAft>
              <a:buNone/>
            </a:pPr>
            <a:r>
              <a:rPr lang="en" sz="1000" b="1">
                <a:solidFill>
                  <a:schemeClr val="dk1"/>
                </a:solidFill>
                <a:latin typeface="Open Sans"/>
                <a:ea typeface="Open Sans"/>
                <a:cs typeface="Open Sans"/>
                <a:sym typeface="Open Sans"/>
              </a:rPr>
              <a:t>Listen for student responses that include: </a:t>
            </a:r>
            <a:endParaRPr sz="1000" i="1">
              <a:solidFill>
                <a:schemeClr val="dk1"/>
              </a:solidFill>
              <a:latin typeface="Open Sans"/>
              <a:ea typeface="Open Sans"/>
              <a:cs typeface="Open Sans"/>
              <a:sym typeface="Open Sans"/>
            </a:endParaRPr>
          </a:p>
          <a:p>
            <a:pPr marL="51435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There is a lot of variety in color.</a:t>
            </a:r>
            <a:endParaRPr sz="1000" i="1">
              <a:solidFill>
                <a:schemeClr val="dk1"/>
              </a:solidFill>
              <a:latin typeface="Open Sans"/>
              <a:ea typeface="Open Sans"/>
              <a:cs typeface="Open Sans"/>
              <a:sym typeface="Open Sans"/>
            </a:endParaRPr>
          </a:p>
          <a:p>
            <a:pPr marL="51435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horns and some don’t and the horns aren’t the same.</a:t>
            </a:r>
            <a:endParaRPr sz="1000" i="1">
              <a:solidFill>
                <a:schemeClr val="dk1"/>
              </a:solidFill>
              <a:latin typeface="Open Sans"/>
              <a:ea typeface="Open Sans"/>
              <a:cs typeface="Open Sans"/>
              <a:sym typeface="Open Sans"/>
            </a:endParaRPr>
          </a:p>
          <a:p>
            <a:pPr marL="51435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look like females and others are male.</a:t>
            </a:r>
            <a:endParaRPr sz="1000" i="1">
              <a:solidFill>
                <a:schemeClr val="dk1"/>
              </a:solidFill>
              <a:latin typeface="Open Sans"/>
              <a:ea typeface="Open Sans"/>
              <a:cs typeface="Open Sans"/>
              <a:sym typeface="Open Sans"/>
            </a:endParaRPr>
          </a:p>
          <a:p>
            <a:pPr marL="51435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longer legs.</a:t>
            </a:r>
            <a:endParaRPr sz="1000" i="1">
              <a:solidFill>
                <a:schemeClr val="dk1"/>
              </a:solidFill>
              <a:latin typeface="Open Sans"/>
              <a:ea typeface="Open Sans"/>
              <a:cs typeface="Open Sans"/>
              <a:sym typeface="Open Sans"/>
            </a:endParaRPr>
          </a:p>
          <a:p>
            <a:pPr marL="51435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humps on their back.</a:t>
            </a: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Welcome to Phenomena Found in Agriculture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866bbcd44a_0_1691: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866bbcd44a_0_16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8</a:t>
            </a:r>
            <a:endParaRPr b="1">
              <a:solidFill>
                <a:srgbClr val="980000"/>
              </a:solidFill>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Once groups have sorted their cards into groups, have them compare their classification with a group next to them, paying attention to what is similar and what is different.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Remind students to record questions in their Learning Log. Monitor student progress as they work.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rgbClr val="980000"/>
                </a:solidFill>
                <a:latin typeface="Open Sans"/>
                <a:ea typeface="Open Sans"/>
                <a:cs typeface="Open Sans"/>
                <a:sym typeface="Open Sans"/>
              </a:rPr>
              <a:t> </a:t>
            </a:r>
            <a:endParaRPr sz="1000" b="1">
              <a:solidFill>
                <a:srgbClr val="9800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Suggested Prompts: </a:t>
            </a:r>
            <a:endParaRPr sz="1000" b="1">
              <a:solidFill>
                <a:schemeClr val="dk1"/>
              </a:solidFill>
              <a:latin typeface="Open Sans"/>
              <a:ea typeface="Open Sans"/>
              <a:cs typeface="Open Sans"/>
              <a:sym typeface="Open Sans"/>
            </a:endParaRPr>
          </a:p>
          <a:p>
            <a:pPr marL="365760" lvl="0" indent="-200659"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patterns do you notice?</a:t>
            </a:r>
            <a:endParaRPr sz="1000" i="1">
              <a:solidFill>
                <a:schemeClr val="dk1"/>
              </a:solidFill>
              <a:latin typeface="Open Sans"/>
              <a:ea typeface="Open Sans"/>
              <a:cs typeface="Open Sans"/>
              <a:sym typeface="Open Sans"/>
            </a:endParaRPr>
          </a:p>
          <a:p>
            <a:pPr marL="365760" lvl="0" indent="-200659"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similarities and differences are you seeing? </a:t>
            </a:r>
            <a:endParaRPr sz="1000" i="1">
              <a:solidFill>
                <a:schemeClr val="dk1"/>
              </a:solidFill>
              <a:latin typeface="Open Sans"/>
              <a:ea typeface="Open Sans"/>
              <a:cs typeface="Open Sans"/>
              <a:sym typeface="Open Sans"/>
            </a:endParaRPr>
          </a:p>
          <a:p>
            <a:pPr marL="365760" lvl="0" indent="-200659"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Can you identify cattle that might be specialized for a particular purpose? </a:t>
            </a:r>
            <a:endParaRPr sz="1000" i="1">
              <a:solidFill>
                <a:schemeClr val="dk1"/>
              </a:solidFill>
              <a:latin typeface="Open Sans"/>
              <a:ea typeface="Open Sans"/>
              <a:cs typeface="Open Sans"/>
              <a:sym typeface="Open Sans"/>
            </a:endParaRPr>
          </a:p>
          <a:p>
            <a:pPr marL="365760" lvl="0" indent="-200659"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What characteristics help you determine that? </a:t>
            </a:r>
            <a:endParaRPr sz="1000" i="1">
              <a:solidFill>
                <a:schemeClr val="dk1"/>
              </a:solidFill>
              <a:latin typeface="Open Sans"/>
              <a:ea typeface="Open Sans"/>
              <a:cs typeface="Open Sans"/>
              <a:sym typeface="Open Sans"/>
            </a:endParaRPr>
          </a:p>
          <a:p>
            <a:pPr marL="365760" lvl="0" indent="-200659"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You noticed the horns--what patterns do you see in their shape?--How might that be related to their purpose?</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i="1">
              <a:solidFill>
                <a:srgbClr val="CC00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Listen for student responses that include: </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There is a lot of variety in color.</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horns and some don’t and the horns aren’t the same.</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look like females and others are male.</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longer legs.</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have humps on their back.</a:t>
            </a:r>
            <a:endParaRPr sz="1000" i="1">
              <a:solidFill>
                <a:schemeClr val="dk1"/>
              </a:solidFill>
              <a:latin typeface="Open Sans"/>
              <a:ea typeface="Open Sans"/>
              <a:cs typeface="Open Sans"/>
              <a:sym typeface="Open Sans"/>
            </a:endParaRPr>
          </a:p>
          <a:p>
            <a:pPr marL="0" lvl="0" indent="0" algn="l" rtl="0">
              <a:spcBef>
                <a:spcPts val="0"/>
              </a:spcBef>
              <a:spcAft>
                <a:spcPts val="0"/>
              </a:spcAft>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8dae8d78e8_8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0" name="Google Shape;570;g8dae8d78e8_8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1- Frame 1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8673960950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867396095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866bbcd44a_0_1700: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866bbcd44a_0_17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9</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Guide the class in a discussion about the similarities and differences between their classifications. Remind them to refer to specific details in the photos to support their ideas.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Suggested Prompt: </a:t>
            </a:r>
            <a:r>
              <a:rPr lang="en" sz="1000">
                <a:solidFill>
                  <a:schemeClr val="dk1"/>
                </a:solidFill>
                <a:latin typeface="Open Sans"/>
                <a:ea typeface="Open Sans"/>
                <a:cs typeface="Open Sans"/>
                <a:sym typeface="Open Sans"/>
              </a:rPr>
              <a:t>Let’s start by sharing some of the similarities you observed as you compared with others.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rgbClr val="CC0000"/>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Listen for student responses such as: </a:t>
            </a:r>
            <a:endParaRPr sz="1000">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Everyone included groups for the purpose of milk and meat.</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Some people showed hybrids or crosses.</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Everyone had characteristics/traits listed for the different groups of cattle.</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CONNECT VOCABULARY: TRAIT, VARIATION</a:t>
            </a:r>
            <a:endParaRPr sz="1000" b="1">
              <a:solidFill>
                <a:schemeClr val="dk1"/>
              </a:solidFill>
              <a:latin typeface="Open Sans"/>
              <a:ea typeface="Open Sans"/>
              <a:cs typeface="Open Sans"/>
              <a:sym typeface="Open Sans"/>
            </a:endParaRPr>
          </a:p>
          <a:p>
            <a:pPr marL="0" lvl="0" indent="0" algn="l" rtl="0">
              <a:spcBef>
                <a:spcPts val="0"/>
              </a:spcBef>
              <a:spcAft>
                <a:spcPts val="0"/>
              </a:spcAft>
              <a:buNone/>
            </a:pPr>
            <a:r>
              <a:rPr lang="en" sz="1000" b="1">
                <a:solidFill>
                  <a:schemeClr val="dk1"/>
                </a:solidFill>
                <a:latin typeface="Open Sans"/>
                <a:ea typeface="Open Sans"/>
                <a:cs typeface="Open Sans"/>
                <a:sym typeface="Open Sans"/>
              </a:rPr>
              <a:t>Say,</a:t>
            </a:r>
            <a:r>
              <a:rPr lang="en" sz="1000" i="1">
                <a:solidFill>
                  <a:schemeClr val="dk1"/>
                </a:solidFill>
                <a:latin typeface="Open Sans"/>
                <a:ea typeface="Open Sans"/>
                <a:cs typeface="Open Sans"/>
                <a:sym typeface="Open Sans"/>
              </a:rPr>
              <a:t> I heard many of you using the term ‘trait’ as you described the general categories or characteristics you used to group your cattle such as color, height, muscled. The number of differences within a category, such as tall, short, medium- are the variations within the trait. So the trait includes all the variations in that category. Who can provide another example using trait and variation?</a:t>
            </a:r>
            <a:endParaRPr sz="1000" i="1">
              <a:solidFill>
                <a:schemeClr val="dk1"/>
              </a:solidFill>
              <a:latin typeface="Open Sans"/>
              <a:ea typeface="Open Sans"/>
              <a:cs typeface="Open Sans"/>
              <a:sym typeface="Open Sans"/>
            </a:endParaRPr>
          </a:p>
          <a:p>
            <a:pPr marL="0" lvl="0" indent="0" algn="l" rtl="0">
              <a:spcBef>
                <a:spcPts val="0"/>
              </a:spcBef>
              <a:spcAft>
                <a:spcPts val="0"/>
              </a:spcAft>
              <a:buNone/>
            </a:pPr>
            <a:r>
              <a:rPr lang="en" sz="1000" b="1" i="1">
                <a:solidFill>
                  <a:schemeClr val="dk1"/>
                </a:solidFill>
                <a:latin typeface="Open Sans"/>
                <a:ea typeface="Open Sans"/>
                <a:cs typeface="Open Sans"/>
                <a:sym typeface="Open Sans"/>
              </a:rPr>
              <a:t>Sample Response: </a:t>
            </a:r>
            <a:r>
              <a:rPr lang="en" sz="1000" i="1">
                <a:solidFill>
                  <a:schemeClr val="dk1"/>
                </a:solidFill>
                <a:latin typeface="Open Sans"/>
                <a:ea typeface="Open Sans"/>
                <a:cs typeface="Open Sans"/>
                <a:sym typeface="Open Sans"/>
              </a:rPr>
              <a:t>In humans</a:t>
            </a:r>
            <a:r>
              <a:rPr lang="en" sz="1000" b="1" i="1">
                <a:solidFill>
                  <a:schemeClr val="dk1"/>
                </a:solidFill>
                <a:latin typeface="Open Sans"/>
                <a:ea typeface="Open Sans"/>
                <a:cs typeface="Open Sans"/>
                <a:sym typeface="Open Sans"/>
              </a:rPr>
              <a:t>, </a:t>
            </a:r>
            <a:r>
              <a:rPr lang="en" sz="1000" i="1">
                <a:solidFill>
                  <a:schemeClr val="dk1"/>
                </a:solidFill>
                <a:latin typeface="Open Sans"/>
                <a:ea typeface="Open Sans"/>
                <a:cs typeface="Open Sans"/>
                <a:sym typeface="Open Sans"/>
              </a:rPr>
              <a:t>eye color is a trait and the different colors (blue, brown, green) are different variations. </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b="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a:solidFill>
                <a:schemeClr val="dk1"/>
              </a:solidFill>
              <a:latin typeface="Open Sans"/>
              <a:ea typeface="Open Sans"/>
              <a:cs typeface="Open Sans"/>
              <a:sym typeface="Open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866bbcd44a_0_1707: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866bbcd44a_0_17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latin typeface="Open Sans"/>
                <a:ea typeface="Open Sans"/>
                <a:cs typeface="Open Sans"/>
                <a:sym typeface="Open Sans"/>
              </a:rPr>
              <a:t>RECORD QUESTIONS WE HAVE ABOUT CATTLE</a:t>
            </a:r>
            <a:endParaRPr sz="1000" b="1">
              <a:solidFill>
                <a:schemeClr val="dk1"/>
              </a:solidFill>
              <a:latin typeface="Open Sans"/>
              <a:ea typeface="Open Sans"/>
              <a:cs typeface="Open Sans"/>
              <a:sym typeface="Open Sans"/>
            </a:endParaRPr>
          </a:p>
          <a:p>
            <a:pPr marL="0" lvl="0" indent="0" algn="l" rtl="0">
              <a:spcBef>
                <a:spcPts val="0"/>
              </a:spcBef>
              <a:spcAft>
                <a:spcPts val="0"/>
              </a:spcAft>
              <a:buNone/>
            </a:pPr>
            <a:r>
              <a:rPr lang="en" sz="1000">
                <a:solidFill>
                  <a:schemeClr val="dk1"/>
                </a:solidFill>
                <a:latin typeface="Open Sans"/>
                <a:ea typeface="Open Sans"/>
                <a:cs typeface="Open Sans"/>
                <a:sym typeface="Open Sans"/>
              </a:rPr>
              <a:t>Have students do a quick write to jot down questions they have about cattle. </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r>
              <a:rPr lang="en" sz="1000">
                <a:solidFill>
                  <a:schemeClr val="dk1"/>
                </a:solidFill>
                <a:latin typeface="Open Sans"/>
                <a:ea typeface="Open Sans"/>
                <a:cs typeface="Open Sans"/>
                <a:sym typeface="Open Sans"/>
              </a:rPr>
              <a:t>Say, </a:t>
            </a:r>
            <a:r>
              <a:rPr lang="en" sz="1000" i="1">
                <a:solidFill>
                  <a:schemeClr val="dk1"/>
                </a:solidFill>
                <a:latin typeface="Open Sans"/>
                <a:ea typeface="Open Sans"/>
                <a:cs typeface="Open Sans"/>
                <a:sym typeface="Open Sans"/>
              </a:rPr>
              <a:t>I know some of you are more familiar with cattle than others and it seemed like everyone has some questions about cattle that we could answer in a quick internet investigation. Take just a minute or two to jot down some of the things you are wondering about cattle.</a:t>
            </a: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a:solidFill>
                <a:schemeClr val="dk1"/>
              </a:solidFill>
              <a:latin typeface="Open Sans"/>
              <a:ea typeface="Open Sans"/>
              <a:cs typeface="Open Sans"/>
              <a:sym typeface="Open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866bbcd44a_0_6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866bbcd44a_0_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Present Mentimeter and allow time for break after presentation</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866bbcd44a_0_2167: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8" name="Google Shape;608;g866bbcd44a_0_2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Display </a:t>
            </a:r>
            <a:r>
              <a:rPr lang="en" sz="1000" b="1">
                <a:latin typeface="Open Sans"/>
                <a:ea typeface="Open Sans"/>
                <a:cs typeface="Open Sans"/>
                <a:sym typeface="Open Sans"/>
              </a:rPr>
              <a:t>Slide 15</a:t>
            </a:r>
            <a:endParaRPr sz="1000" b="1">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Hand out copies of the diagram for pairs of students. </a:t>
            </a:r>
            <a:endParaRPr sz="1000">
              <a:latin typeface="Open Sans"/>
              <a:ea typeface="Open Sans"/>
              <a:cs typeface="Open Sans"/>
              <a:sym typeface="Open Sans"/>
            </a:endParaRPr>
          </a:p>
          <a:p>
            <a:pPr marL="0" lvl="0" indent="0" algn="l" rtl="0">
              <a:spcBef>
                <a:spcPts val="0"/>
              </a:spcBef>
              <a:spcAft>
                <a:spcPts val="0"/>
              </a:spcAft>
              <a:buNone/>
            </a:pPr>
            <a:endParaRPr sz="1000" b="1" i="1">
              <a:latin typeface="Open Sans"/>
              <a:ea typeface="Open Sans"/>
              <a:cs typeface="Open Sans"/>
              <a:sym typeface="Open Sans"/>
            </a:endParaRPr>
          </a:p>
          <a:p>
            <a:pPr marL="0" lvl="0" indent="0" algn="l" rtl="0">
              <a:spcBef>
                <a:spcPts val="0"/>
              </a:spcBef>
              <a:spcAft>
                <a:spcPts val="0"/>
              </a:spcAft>
              <a:buNone/>
            </a:pPr>
            <a:r>
              <a:rPr lang="en" sz="1000" b="1" i="1">
                <a:latin typeface="Open Sans"/>
                <a:ea typeface="Open Sans"/>
                <a:cs typeface="Open Sans"/>
                <a:sym typeface="Open Sans"/>
              </a:rPr>
              <a:t>Say, </a:t>
            </a:r>
            <a:r>
              <a:rPr lang="en" sz="1000" i="1">
                <a:latin typeface="Open Sans"/>
                <a:ea typeface="Open Sans"/>
                <a:cs typeface="Open Sans"/>
                <a:sym typeface="Open Sans"/>
              </a:rPr>
              <a:t>The video we watched focused on beef and dairy cattle traits, but humans use cattle for many different purposes. This diagram shows different products made from cattle. As you look at this diagram, what are some things you notice and wonder? Turn and talk with a partner. </a:t>
            </a:r>
            <a:endParaRPr sz="1000" i="1">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Allow students a few minutes to Turn and Talk. Ask a few volunteers to share out ideas from their conversation. </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Introducing this diagram takes us further into scale by introducing organs and tissues. This diagram will be referenced in future lessons to frame conversations about cell differentiation. </a:t>
            </a:r>
            <a:endParaRPr sz="1000">
              <a:latin typeface="Open Sans"/>
              <a:ea typeface="Open Sans"/>
              <a:cs typeface="Open Sans"/>
              <a:sym typeface="Open San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866bbcd44a_0_2176: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866bbcd44a_0_21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16</a:t>
            </a:r>
            <a:endParaRPr sz="1000">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Remind students to write down their observations in their</a:t>
            </a:r>
            <a:r>
              <a:rPr lang="en" sz="1000" b="1">
                <a:solidFill>
                  <a:schemeClr val="dk1"/>
                </a:solidFill>
                <a:latin typeface="Open Sans"/>
                <a:ea typeface="Open Sans"/>
                <a:cs typeface="Open Sans"/>
                <a:sym typeface="Open Sans"/>
              </a:rPr>
              <a:t> Learning Log</a:t>
            </a:r>
            <a:endParaRPr sz="1000">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Say, </a:t>
            </a:r>
            <a:r>
              <a:rPr lang="en" sz="1000" i="1">
                <a:solidFill>
                  <a:schemeClr val="dk1"/>
                </a:solidFill>
                <a:latin typeface="Open Sans"/>
                <a:ea typeface="Open Sans"/>
                <a:cs typeface="Open Sans"/>
                <a:sym typeface="Open Sans"/>
              </a:rPr>
              <a:t>So far we have been exploring cattle in general, or ‘normal’ cattle.  When I was doing my investigation, I came across several so called  ‘super cattle’ that I want to share with you. I want you to try to figure out what makes them so ‘super’. We will start by observing a few of them one at a time so you can make observations. We will move through them pretty fast so jot down your initial observations in your learning log. After we look at them together, you will get ‘super cattle’ cards so you can look at them closely. </a:t>
            </a:r>
            <a:endParaRPr sz="1000" i="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Observing the slide show together as a whole class creates excitement and interest around the super cattle. Allow students to verbalize expressions of interest and engagement as they observe. </a:t>
            </a:r>
            <a:endParaRPr sz="1000">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SLIDES 17-34</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1000"/>
              </a:spcAft>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866bbcd44a_0_2195: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8" name="Google Shape;638;g866bbcd44a_0_2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solidFill>
                  <a:schemeClr val="dk1"/>
                </a:solidFill>
                <a:latin typeface="Open Sans"/>
                <a:ea typeface="Open Sans"/>
                <a:cs typeface="Open Sans"/>
                <a:sym typeface="Open Sans"/>
              </a:rPr>
              <a:t>Suggested Prompt: </a:t>
            </a:r>
            <a:r>
              <a:rPr lang="en" sz="1000">
                <a:solidFill>
                  <a:schemeClr val="dk1"/>
                </a:solidFill>
                <a:latin typeface="Open Sans"/>
                <a:ea typeface="Open Sans"/>
                <a:cs typeface="Open Sans"/>
                <a:sym typeface="Open Sans"/>
              </a:rPr>
              <a:t>What do you notice about Jabriel?</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0"/>
              </a:spcAft>
              <a:buNone/>
            </a:pPr>
            <a:r>
              <a:rPr lang="en" sz="1000" b="1" i="1">
                <a:latin typeface="Open Sans"/>
                <a:ea typeface="Open Sans"/>
                <a:cs typeface="Open Sans"/>
                <a:sym typeface="Open Sans"/>
              </a:rPr>
              <a:t>Sample student observations:</a:t>
            </a:r>
            <a:endParaRPr sz="1000" b="1"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A million dollar cow--that’s a lot!</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This cow looks a lot different from cattle I’ve seen before. </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There is a ‘flap’ on his neck.</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looks like he has horns.</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He has a big lump on his back.</a:t>
            </a:r>
            <a:endParaRPr sz="1000" i="1">
              <a:latin typeface="Open Sans"/>
              <a:ea typeface="Open Sans"/>
              <a:cs typeface="Open Sans"/>
              <a:sym typeface="Open Sans"/>
            </a:endParaRPr>
          </a:p>
          <a:p>
            <a:pPr marL="0" lvl="0" indent="0" algn="l" rtl="0">
              <a:lnSpc>
                <a:spcPct val="120000"/>
              </a:lnSpc>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866bbcd44a_0_2205: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9" name="Google Shape;649;g866bbcd44a_0_2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Suggested Prompt: </a:t>
            </a:r>
            <a:r>
              <a:rPr lang="en" sz="1000">
                <a:solidFill>
                  <a:schemeClr val="dk1"/>
                </a:solidFill>
                <a:latin typeface="Open Sans"/>
                <a:ea typeface="Open Sans"/>
                <a:cs typeface="Open Sans"/>
                <a:sym typeface="Open Sans"/>
              </a:rPr>
              <a:t>What do you notice about Ever-Green?</a:t>
            </a:r>
            <a:endParaRPr sz="1000">
              <a:solidFill>
                <a:schemeClr val="dk1"/>
              </a:solidFill>
              <a:latin typeface="Open Sans"/>
              <a:ea typeface="Open Sans"/>
              <a:cs typeface="Open Sans"/>
              <a:sym typeface="Open Sans"/>
            </a:endParaRPr>
          </a:p>
          <a:p>
            <a:pPr marL="457200" lvl="0" indent="0" algn="l" rtl="0">
              <a:lnSpc>
                <a:spcPct val="115000"/>
              </a:lnSpc>
              <a:spcBef>
                <a:spcPts val="0"/>
              </a:spcBef>
              <a:spcAft>
                <a:spcPts val="0"/>
              </a:spcAft>
              <a:buClr>
                <a:schemeClr val="dk1"/>
              </a:buClr>
              <a:buSzPts val="1100"/>
              <a:buFont typeface="Arial"/>
              <a:buNone/>
            </a:pPr>
            <a:endParaRPr sz="1000">
              <a:solidFill>
                <a:srgbClr val="990000"/>
              </a:solidFill>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 sz="1000" b="1" i="1">
                <a:solidFill>
                  <a:schemeClr val="dk1"/>
                </a:solidFill>
                <a:latin typeface="Open Sans"/>
                <a:ea typeface="Open Sans"/>
                <a:cs typeface="Open Sans"/>
                <a:sym typeface="Open Sans"/>
              </a:rPr>
              <a:t>Sample</a:t>
            </a:r>
            <a:r>
              <a:rPr lang="en" sz="1000" b="1">
                <a:solidFill>
                  <a:schemeClr val="dk1"/>
                </a:solidFill>
                <a:latin typeface="Open Sans"/>
                <a:ea typeface="Open Sans"/>
                <a:cs typeface="Open Sans"/>
                <a:sym typeface="Open Sans"/>
              </a:rPr>
              <a:t> </a:t>
            </a:r>
            <a:r>
              <a:rPr lang="en" sz="1000" b="1" i="1">
                <a:solidFill>
                  <a:schemeClr val="dk1"/>
                </a:solidFill>
                <a:latin typeface="Open Sans"/>
                <a:ea typeface="Open Sans"/>
                <a:cs typeface="Open Sans"/>
                <a:sym typeface="Open Sans"/>
              </a:rPr>
              <a:t>student observations</a:t>
            </a:r>
            <a:r>
              <a:rPr lang="en" sz="1000" b="1">
                <a:solidFill>
                  <a:schemeClr val="dk1"/>
                </a:solidFill>
                <a:latin typeface="Open Sans"/>
                <a:ea typeface="Open Sans"/>
                <a:cs typeface="Open Sans"/>
                <a:sym typeface="Open Sans"/>
              </a:rPr>
              <a:t>:</a:t>
            </a:r>
            <a:endParaRPr sz="1000" b="1">
              <a:solidFill>
                <a:schemeClr val="dk1"/>
              </a:solidFill>
              <a:latin typeface="Open Sans"/>
              <a:ea typeface="Open Sans"/>
              <a:cs typeface="Open Sans"/>
              <a:sym typeface="Open Sans"/>
            </a:endParaRPr>
          </a:p>
          <a:p>
            <a:pPr marL="457200" lvl="0" indent="-292100" algn="l" rtl="0">
              <a:lnSpc>
                <a:spcPct val="120000"/>
              </a:lnSpc>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She looks pretty normal except she has a large udder. </a:t>
            </a: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endParaRPr sz="1000" i="1">
              <a:solidFill>
                <a:schemeClr val="dk1"/>
              </a:solidFill>
              <a:latin typeface="Open Sans"/>
              <a:ea typeface="Open Sans"/>
              <a:cs typeface="Open Sans"/>
              <a:sym typeface="Open Sans"/>
            </a:endParaRPr>
          </a:p>
          <a:p>
            <a:pPr marL="0" lvl="0" indent="0" algn="l" rtl="0">
              <a:lnSpc>
                <a:spcPct val="120000"/>
              </a:lnSpc>
              <a:spcBef>
                <a:spcPts val="0"/>
              </a:spcBef>
              <a:spcAft>
                <a:spcPts val="0"/>
              </a:spcAft>
              <a:buNone/>
            </a:pPr>
            <a:r>
              <a:rPr lang="en" sz="1000" i="1">
                <a:solidFill>
                  <a:schemeClr val="dk1"/>
                </a:solidFill>
                <a:latin typeface="Open Sans"/>
                <a:ea typeface="Open Sans"/>
                <a:cs typeface="Open Sans"/>
                <a:sym typeface="Open Sans"/>
              </a:rPr>
              <a:t>Photo attribution: Tom Kestell</a:t>
            </a:r>
            <a:endParaRPr sz="1000" i="1">
              <a:solidFill>
                <a:schemeClr val="dk1"/>
              </a:solidFill>
              <a:latin typeface="Open Sans"/>
              <a:ea typeface="Open Sans"/>
              <a:cs typeface="Open Sans"/>
              <a:sym typeface="Open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866bbcd44a_0_13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866bbcd44a_0_1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Additionally, the focus on relevant, engaging phenomena and design problems that students can access addresses diversity and equity considerations by providing opportunities for students to make connections with the content based on their own experiences and questions. This leads to deeper and more transferable knowledge and moves everyone closer to the vision of the Framework.</a:t>
            </a:r>
            <a:endParaRPr/>
          </a:p>
          <a:p>
            <a:pPr marL="0" lvl="0" indent="0" algn="l" rtl="0">
              <a:spcBef>
                <a:spcPts val="0"/>
              </a:spcBef>
              <a:spcAft>
                <a:spcPts val="0"/>
              </a:spcAft>
              <a:buNone/>
            </a:pPr>
            <a:endParaRPr/>
          </a:p>
          <a:p>
            <a:pPr marL="0" lvl="0" indent="0" algn="l" rtl="0">
              <a:spcBef>
                <a:spcPts val="0"/>
              </a:spcBef>
              <a:spcAft>
                <a:spcPts val="0"/>
              </a:spcAft>
              <a:buNone/>
            </a:pPr>
            <a:r>
              <a:rPr lang="en"/>
              <a:t>Today's experience will introduce us to the Anchoring phenomena and work through the phenomena routine of a Genetic and Heredity Unit of instruction. As participants we will be asked to engage in parts of this webinar thinking as if we were a student (Student Hat) and other parts are really designed to provide an opportunity for you to glean contextual knowledge of genetics in the cattle industry (teacher Hat). We have pulled together some excellent guest speakers to share about cattle genetics, the technologies currently available to use with the cattle genome, and give us an inside look on how these things apply to the daily work on a food producing farm.</a:t>
            </a:r>
            <a:endParaRPr/>
          </a:p>
          <a:p>
            <a:pPr marL="0" lvl="0" indent="0" algn="l" rtl="0">
              <a:spcBef>
                <a:spcPts val="0"/>
              </a:spcBef>
              <a:spcAft>
                <a:spcPts val="0"/>
              </a:spcAft>
              <a:buNone/>
            </a:pPr>
            <a:endParaRPr/>
          </a:p>
          <a:p>
            <a:pPr marL="0" lvl="0" indent="0" algn="l" rtl="0">
              <a:spcBef>
                <a:spcPts val="0"/>
              </a:spcBef>
              <a:spcAft>
                <a:spcPts val="0"/>
              </a:spcAft>
              <a:buNone/>
            </a:pPr>
            <a:r>
              <a:rPr lang="en"/>
              <a:t>All available for questions, before, during, after their presentation..  </a:t>
            </a:r>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866bbcd44a_0_2214: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866bbcd44a_0_2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latin typeface="Open Sans"/>
                <a:ea typeface="Open Sans"/>
                <a:cs typeface="Open Sans"/>
                <a:sym typeface="Open Sans"/>
              </a:rPr>
              <a:t>Suggested Prompt: </a:t>
            </a:r>
            <a:r>
              <a:rPr lang="en" sz="1000">
                <a:latin typeface="Open Sans"/>
                <a:ea typeface="Open Sans"/>
                <a:cs typeface="Open Sans"/>
                <a:sym typeface="Open Sans"/>
              </a:rPr>
              <a:t>What do you notice about Genzel?</a:t>
            </a:r>
            <a:endParaRPr sz="1000">
              <a:latin typeface="Open Sans"/>
              <a:ea typeface="Open Sans"/>
              <a:cs typeface="Open Sans"/>
              <a:sym typeface="Open Sans"/>
            </a:endParaRPr>
          </a:p>
          <a:p>
            <a:pPr marL="457200" lvl="0" indent="0" algn="l" rtl="0">
              <a:lnSpc>
                <a:spcPct val="115000"/>
              </a:lnSpc>
              <a:spcBef>
                <a:spcPts val="0"/>
              </a:spcBef>
              <a:spcAft>
                <a:spcPts val="0"/>
              </a:spcAft>
              <a:buNone/>
            </a:pPr>
            <a:endParaRPr sz="1000">
              <a:solidFill>
                <a:srgbClr val="990000"/>
              </a:solidFill>
              <a:latin typeface="Open Sans"/>
              <a:ea typeface="Open Sans"/>
              <a:cs typeface="Open Sans"/>
              <a:sym typeface="Open Sans"/>
            </a:endParaRPr>
          </a:p>
          <a:p>
            <a:pPr marL="0" lvl="0" indent="0" algn="l" rtl="0">
              <a:lnSpc>
                <a:spcPct val="115000"/>
              </a:lnSpc>
              <a:spcBef>
                <a:spcPts val="0"/>
              </a:spcBef>
              <a:spcAft>
                <a:spcPts val="0"/>
              </a:spcAft>
              <a:buNone/>
            </a:pPr>
            <a:r>
              <a:rPr lang="en" sz="1000" b="1" i="1">
                <a:latin typeface="Open Sans"/>
                <a:ea typeface="Open Sans"/>
                <a:cs typeface="Open Sans"/>
                <a:sym typeface="Open Sans"/>
              </a:rPr>
              <a:t>Sample</a:t>
            </a:r>
            <a:r>
              <a:rPr lang="en" sz="1000" b="1">
                <a:latin typeface="Open Sans"/>
                <a:ea typeface="Open Sans"/>
                <a:cs typeface="Open Sans"/>
                <a:sym typeface="Open Sans"/>
              </a:rPr>
              <a:t> </a:t>
            </a:r>
            <a:r>
              <a:rPr lang="en" sz="1000" b="1" i="1">
                <a:latin typeface="Open Sans"/>
                <a:ea typeface="Open Sans"/>
                <a:cs typeface="Open Sans"/>
                <a:sym typeface="Open Sans"/>
              </a:rPr>
              <a:t>student observations</a:t>
            </a:r>
            <a:r>
              <a:rPr lang="en" sz="1000" b="1">
                <a:latin typeface="Open Sans"/>
                <a:ea typeface="Open Sans"/>
                <a:cs typeface="Open Sans"/>
                <a:sym typeface="Open Sans"/>
              </a:rPr>
              <a:t>:</a:t>
            </a:r>
            <a:endParaRPr sz="1000" b="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She looks like a baby.</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She’s all red.</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She doesn’t look ‘special’</a:t>
            </a:r>
            <a:endParaRPr sz="1000" i="1">
              <a:latin typeface="Open Sans"/>
              <a:ea typeface="Open Sans"/>
              <a:cs typeface="Open Sans"/>
              <a:sym typeface="Open Sans"/>
            </a:endParaRPr>
          </a:p>
          <a:p>
            <a:pPr marL="0" lvl="0" indent="0" algn="l" rtl="0">
              <a:lnSpc>
                <a:spcPct val="120000"/>
              </a:lnSpc>
              <a:spcBef>
                <a:spcPts val="0"/>
              </a:spcBef>
              <a:spcAft>
                <a:spcPts val="0"/>
              </a:spcAft>
              <a:buNone/>
            </a:pPr>
            <a:endParaRPr sz="1000" i="1">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g866bbcd44a_0_2224: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0" name="Google Shape;670;g866bbcd44a_0_2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latin typeface="Open Sans"/>
                <a:ea typeface="Open Sans"/>
                <a:cs typeface="Open Sans"/>
                <a:sym typeface="Open Sans"/>
              </a:rPr>
              <a:t>Suggested Prompt: </a:t>
            </a:r>
            <a:r>
              <a:rPr lang="en" sz="1000">
                <a:latin typeface="Open Sans"/>
                <a:ea typeface="Open Sans"/>
                <a:cs typeface="Open Sans"/>
                <a:sym typeface="Open Sans"/>
              </a:rPr>
              <a:t>What do you notice about the Crio? </a:t>
            </a:r>
            <a:r>
              <a:rPr lang="en" sz="1000">
                <a:highlight>
                  <a:srgbClr val="FFFFFF"/>
                </a:highlight>
                <a:latin typeface="Open Sans"/>
                <a:ea typeface="Open Sans"/>
                <a:cs typeface="Open Sans"/>
                <a:sym typeface="Open Sans"/>
              </a:rPr>
              <a:t>(</a:t>
            </a:r>
            <a:r>
              <a:rPr lang="en" sz="1000" i="1">
                <a:highlight>
                  <a:srgbClr val="FFFFFF"/>
                </a:highlight>
                <a:latin typeface="Open Sans"/>
                <a:ea typeface="Open Sans"/>
                <a:cs typeface="Open Sans"/>
                <a:sym typeface="Open Sans"/>
              </a:rPr>
              <a:t>cree-oh</a:t>
            </a:r>
            <a:r>
              <a:rPr lang="en" sz="1000">
                <a:highlight>
                  <a:srgbClr val="FFFFFF"/>
                </a:highlight>
                <a:latin typeface="Open Sans"/>
                <a:ea typeface="Open Sans"/>
                <a:cs typeface="Open Sans"/>
                <a:sym typeface="Open Sans"/>
              </a:rPr>
              <a:t>)</a:t>
            </a:r>
            <a:endParaRPr sz="1000">
              <a:latin typeface="Open Sans"/>
              <a:ea typeface="Open Sans"/>
              <a:cs typeface="Open Sans"/>
              <a:sym typeface="Open Sans"/>
            </a:endParaRPr>
          </a:p>
          <a:p>
            <a:pPr marL="457200" lvl="0" indent="0" algn="l" rtl="0">
              <a:lnSpc>
                <a:spcPct val="115000"/>
              </a:lnSpc>
              <a:spcBef>
                <a:spcPts val="0"/>
              </a:spcBef>
              <a:spcAft>
                <a:spcPts val="0"/>
              </a:spcAft>
              <a:buNone/>
            </a:pPr>
            <a:endParaRPr sz="1000">
              <a:solidFill>
                <a:srgbClr val="990000"/>
              </a:solidFill>
              <a:latin typeface="Open Sans"/>
              <a:ea typeface="Open Sans"/>
              <a:cs typeface="Open Sans"/>
              <a:sym typeface="Open Sans"/>
            </a:endParaRPr>
          </a:p>
          <a:p>
            <a:pPr marL="0" lvl="0" indent="0" algn="l" rtl="0">
              <a:lnSpc>
                <a:spcPct val="115000"/>
              </a:lnSpc>
              <a:spcBef>
                <a:spcPts val="0"/>
              </a:spcBef>
              <a:spcAft>
                <a:spcPts val="0"/>
              </a:spcAft>
              <a:buNone/>
            </a:pPr>
            <a:r>
              <a:rPr lang="en" sz="1000" b="1" i="1">
                <a:latin typeface="Open Sans"/>
                <a:ea typeface="Open Sans"/>
                <a:cs typeface="Open Sans"/>
                <a:sym typeface="Open Sans"/>
              </a:rPr>
              <a:t>Sample</a:t>
            </a:r>
            <a:r>
              <a:rPr lang="en" sz="1000" b="1">
                <a:latin typeface="Open Sans"/>
                <a:ea typeface="Open Sans"/>
                <a:cs typeface="Open Sans"/>
                <a:sym typeface="Open Sans"/>
              </a:rPr>
              <a:t> </a:t>
            </a:r>
            <a:r>
              <a:rPr lang="en" sz="1000" b="1" i="1">
                <a:latin typeface="Open Sans"/>
                <a:ea typeface="Open Sans"/>
                <a:cs typeface="Open Sans"/>
                <a:sym typeface="Open Sans"/>
              </a:rPr>
              <a:t>student observations</a:t>
            </a:r>
            <a:r>
              <a:rPr lang="en" sz="1000" b="1">
                <a:latin typeface="Open Sans"/>
                <a:ea typeface="Open Sans"/>
                <a:cs typeface="Open Sans"/>
                <a:sym typeface="Open Sans"/>
              </a:rPr>
              <a:t>:</a:t>
            </a:r>
            <a:endParaRPr sz="1000" b="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has horns.</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looks really big.</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is a ‘breed’.</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is helping to save jaguars.</a:t>
            </a:r>
            <a:endParaRPr sz="1000" i="1">
              <a:latin typeface="Open Sans"/>
              <a:ea typeface="Open Sans"/>
              <a:cs typeface="Open Sans"/>
              <a:sym typeface="Open Sans"/>
            </a:endParaRPr>
          </a:p>
          <a:p>
            <a:pPr marL="0" lvl="0" indent="0" algn="l" rtl="0">
              <a:spcBef>
                <a:spcPts val="0"/>
              </a:spcBef>
              <a:spcAft>
                <a:spcPts val="0"/>
              </a:spcAft>
              <a:buNone/>
            </a:pPr>
            <a:endParaRPr sz="1000">
              <a:solidFill>
                <a:srgbClr val="555555"/>
              </a:solidFill>
              <a:highlight>
                <a:srgbClr val="FFFFFF"/>
              </a:highlight>
            </a:endParaRPr>
          </a:p>
          <a:p>
            <a:pPr marL="0" lvl="0" indent="0" algn="l" rtl="0">
              <a:spcBef>
                <a:spcPts val="0"/>
              </a:spcBef>
              <a:spcAft>
                <a:spcPts val="0"/>
              </a:spcAft>
              <a:buNone/>
            </a:pPr>
            <a:endParaRPr sz="1000">
              <a:solidFill>
                <a:srgbClr val="555555"/>
              </a:solidFill>
              <a:highlight>
                <a:srgbClr val="FFFFFF"/>
              </a:highlight>
            </a:endParaRPr>
          </a:p>
          <a:p>
            <a:pPr marL="0" lvl="0" indent="0" algn="l" rtl="0">
              <a:spcBef>
                <a:spcPts val="0"/>
              </a:spcBef>
              <a:spcAft>
                <a:spcPts val="0"/>
              </a:spcAft>
              <a:buNone/>
            </a:pPr>
            <a:endParaRPr sz="1000">
              <a:solidFill>
                <a:srgbClr val="555555"/>
              </a:solidFill>
              <a:highlight>
                <a:srgbClr val="FFFFFF"/>
              </a:highlight>
            </a:endParaRPr>
          </a:p>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Rafael Hoogesteijn</a:t>
            </a:r>
            <a:endParaRPr sz="1000">
              <a:solidFill>
                <a:srgbClr val="555555"/>
              </a:solidFill>
              <a:highlight>
                <a:srgbClr val="FFFFFF"/>
              </a:highligh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866bbcd44a_0_2233: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866bbcd44a_0_2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latin typeface="Open Sans"/>
                <a:ea typeface="Open Sans"/>
                <a:cs typeface="Open Sans"/>
                <a:sym typeface="Open Sans"/>
              </a:rPr>
              <a:t>Suggested Prompt: </a:t>
            </a:r>
            <a:r>
              <a:rPr lang="en" sz="1000">
                <a:latin typeface="Open Sans"/>
                <a:ea typeface="Open Sans"/>
                <a:cs typeface="Open Sans"/>
                <a:sym typeface="Open Sans"/>
              </a:rPr>
              <a:t>What do you notice about Number 1995?</a:t>
            </a:r>
            <a:endParaRPr sz="1000">
              <a:latin typeface="Open Sans"/>
              <a:ea typeface="Open Sans"/>
              <a:cs typeface="Open Sans"/>
              <a:sym typeface="Open Sans"/>
            </a:endParaRPr>
          </a:p>
          <a:p>
            <a:pPr marL="457200" lvl="0" indent="0" algn="l" rtl="0">
              <a:lnSpc>
                <a:spcPct val="115000"/>
              </a:lnSpc>
              <a:spcBef>
                <a:spcPts val="0"/>
              </a:spcBef>
              <a:spcAft>
                <a:spcPts val="0"/>
              </a:spcAft>
              <a:buNone/>
            </a:pPr>
            <a:endParaRPr sz="1000">
              <a:solidFill>
                <a:srgbClr val="990000"/>
              </a:solidFill>
              <a:latin typeface="Open Sans"/>
              <a:ea typeface="Open Sans"/>
              <a:cs typeface="Open Sans"/>
              <a:sym typeface="Open Sans"/>
            </a:endParaRPr>
          </a:p>
          <a:p>
            <a:pPr marL="0" lvl="0" indent="0" algn="l" rtl="0">
              <a:lnSpc>
                <a:spcPct val="115000"/>
              </a:lnSpc>
              <a:spcBef>
                <a:spcPts val="0"/>
              </a:spcBef>
              <a:spcAft>
                <a:spcPts val="0"/>
              </a:spcAft>
              <a:buNone/>
            </a:pPr>
            <a:r>
              <a:rPr lang="en" sz="1000" b="1" i="1">
                <a:latin typeface="Open Sans"/>
                <a:ea typeface="Open Sans"/>
                <a:cs typeface="Open Sans"/>
                <a:sym typeface="Open Sans"/>
              </a:rPr>
              <a:t>Sample student observations</a:t>
            </a:r>
            <a:r>
              <a:rPr lang="en" sz="1000" b="1">
                <a:latin typeface="Open Sans"/>
                <a:ea typeface="Open Sans"/>
                <a:cs typeface="Open Sans"/>
                <a:sym typeface="Open Sans"/>
              </a:rPr>
              <a:t>:</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has horns.</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looks like it is wearing white socks.</a:t>
            </a:r>
            <a:endParaRPr sz="1000" i="1">
              <a:latin typeface="Open Sans"/>
              <a:ea typeface="Open Sans"/>
              <a:cs typeface="Open Sans"/>
              <a:sym typeface="Open Sans"/>
            </a:endParaRPr>
          </a:p>
          <a:p>
            <a:pPr marL="0" lvl="0" indent="0" algn="l" rtl="0">
              <a:lnSpc>
                <a:spcPct val="120000"/>
              </a:lnSpc>
              <a:spcBef>
                <a:spcPts val="0"/>
              </a:spcBef>
              <a:spcAft>
                <a:spcPts val="0"/>
              </a:spcAft>
              <a:buNone/>
            </a:pPr>
            <a:endParaRPr sz="1000" i="1">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866bbcd44a_0_224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866bbcd44a_0_2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Lone Mountain Cattle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866bbcd44a_0_225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866bbcd44a_0_22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Oklahoma State University Animal Science Department</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866bbcd44a_0_2261: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866bbcd44a_0_22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Vicki Johnson</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866bbcd44a_0_2270: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1" name="Google Shape;721;g866bbcd44a_0_2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600"/>
              <a:t>https://lh3.googleusercontent.com/proxy/s1U8h83vFuYhtR9sm3HGZoWKhbQ8GVrJY8bfUCNNYShtAcG6kKLdDid8Cxo--wB2D85_WECnmdlqvhf_ir2hFRNJN2ov6bL8TR66U6T2n8E-D_zExFbJdQC-QLLPal6aDIDYlQYH-GFjNuoF0aSaj-2Zobf1</a:t>
            </a:r>
            <a:endParaRPr sz="6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866bbcd44a_0_2278: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0" name="Google Shape;730;g866bbcd44a_0_2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Danny Weaver, Agri-Graphics</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g866bbcd44a_0_2286: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9" name="Google Shape;739;g866bbcd44a_0_2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latin typeface="Open Sans"/>
                <a:ea typeface="Open Sans"/>
                <a:cs typeface="Open Sans"/>
                <a:sym typeface="Open Sans"/>
              </a:rPr>
              <a:t>Suggested Prompt: </a:t>
            </a:r>
            <a:r>
              <a:rPr lang="en" sz="1000">
                <a:latin typeface="Open Sans"/>
                <a:ea typeface="Open Sans"/>
                <a:cs typeface="Open Sans"/>
                <a:sym typeface="Open Sans"/>
              </a:rPr>
              <a:t> What do you notice about Blue?</a:t>
            </a:r>
            <a:endParaRPr sz="1000">
              <a:latin typeface="Open Sans"/>
              <a:ea typeface="Open Sans"/>
              <a:cs typeface="Open Sans"/>
              <a:sym typeface="Open Sans"/>
            </a:endParaRPr>
          </a:p>
          <a:p>
            <a:pPr marL="457200" lvl="0" indent="0" algn="l" rtl="0">
              <a:lnSpc>
                <a:spcPct val="115000"/>
              </a:lnSpc>
              <a:spcBef>
                <a:spcPts val="0"/>
              </a:spcBef>
              <a:spcAft>
                <a:spcPts val="0"/>
              </a:spcAft>
              <a:buNone/>
            </a:pPr>
            <a:endParaRPr sz="1000">
              <a:solidFill>
                <a:srgbClr val="990000"/>
              </a:solidFill>
              <a:latin typeface="Open Sans"/>
              <a:ea typeface="Open Sans"/>
              <a:cs typeface="Open Sans"/>
              <a:sym typeface="Open Sans"/>
            </a:endParaRPr>
          </a:p>
          <a:p>
            <a:pPr marL="0" lvl="0" indent="0" algn="l" rtl="0">
              <a:lnSpc>
                <a:spcPct val="115000"/>
              </a:lnSpc>
              <a:spcBef>
                <a:spcPts val="0"/>
              </a:spcBef>
              <a:spcAft>
                <a:spcPts val="0"/>
              </a:spcAft>
              <a:buNone/>
            </a:pPr>
            <a:r>
              <a:rPr lang="en" sz="1000" b="1" i="1">
                <a:latin typeface="Open Sans"/>
                <a:ea typeface="Open Sans"/>
                <a:cs typeface="Open Sans"/>
                <a:sym typeface="Open Sans"/>
              </a:rPr>
              <a:t>Sample</a:t>
            </a:r>
            <a:r>
              <a:rPr lang="en" sz="1000" b="1">
                <a:latin typeface="Open Sans"/>
                <a:ea typeface="Open Sans"/>
                <a:cs typeface="Open Sans"/>
                <a:sym typeface="Open Sans"/>
              </a:rPr>
              <a:t> </a:t>
            </a:r>
            <a:r>
              <a:rPr lang="en" sz="1000" b="1" i="1">
                <a:latin typeface="Open Sans"/>
                <a:ea typeface="Open Sans"/>
                <a:cs typeface="Open Sans"/>
                <a:sym typeface="Open Sans"/>
              </a:rPr>
              <a:t>student observations</a:t>
            </a:r>
            <a:r>
              <a:rPr lang="en" sz="1000" b="1">
                <a:latin typeface="Open Sans"/>
                <a:ea typeface="Open Sans"/>
                <a:cs typeface="Open Sans"/>
                <a:sym typeface="Open Sans"/>
              </a:rPr>
              <a:t>:</a:t>
            </a:r>
            <a:endParaRPr sz="1000" b="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looks sculpted.</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looks like it is on steroids.</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It’s muscles are HUGE!</a:t>
            </a:r>
            <a:endParaRPr sz="1000" i="1">
              <a:latin typeface="Open Sans"/>
              <a:ea typeface="Open Sans"/>
              <a:cs typeface="Open Sans"/>
              <a:sym typeface="Open Sans"/>
            </a:endParaRPr>
          </a:p>
          <a:p>
            <a:pPr marL="457200" lvl="0" indent="-292100" algn="l" rtl="0">
              <a:lnSpc>
                <a:spcPct val="120000"/>
              </a:lnSpc>
              <a:spcBef>
                <a:spcPts val="0"/>
              </a:spcBef>
              <a:spcAft>
                <a:spcPts val="0"/>
              </a:spcAft>
              <a:buSzPts val="1000"/>
              <a:buFont typeface="Open Sans"/>
              <a:buChar char="●"/>
            </a:pPr>
            <a:r>
              <a:rPr lang="en" sz="1000" i="1">
                <a:latin typeface="Open Sans"/>
                <a:ea typeface="Open Sans"/>
                <a:cs typeface="Open Sans"/>
                <a:sym typeface="Open Sans"/>
              </a:rPr>
              <a:t>It is really lumpy.</a:t>
            </a:r>
            <a:endParaRPr sz="1000" i="1">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g866bbcd44a_0_2294: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8" name="Google Shape;748;g866bbcd44a_0_2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Agricultural Research Service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866bbcd44a_0_115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866bbcd44a_0_1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I’d like to introduce myself and the team that put this together at AFBFA</a:t>
            </a:r>
            <a:endParaRPr/>
          </a:p>
          <a:p>
            <a:pPr marL="0" lvl="0" indent="0" algn="l" rtl="0">
              <a:spcBef>
                <a:spcPts val="0"/>
              </a:spcBef>
              <a:spcAft>
                <a:spcPts val="0"/>
              </a:spcAft>
              <a:buNone/>
            </a:pPr>
            <a:endParaRPr/>
          </a:p>
          <a:p>
            <a:pPr marL="0" lvl="0" indent="0" algn="l" rtl="0">
              <a:spcBef>
                <a:spcPts val="0"/>
              </a:spcBef>
              <a:spcAft>
                <a:spcPts val="0"/>
              </a:spcAft>
              <a:buNone/>
            </a:pPr>
            <a:r>
              <a:rPr lang="en"/>
              <a:t>My name is Rick Henningfeld…</a:t>
            </a:r>
            <a:endParaRPr/>
          </a:p>
          <a:p>
            <a:pPr marL="0" lvl="0" indent="0" algn="l" rtl="0">
              <a:spcBef>
                <a:spcPts val="0"/>
              </a:spcBef>
              <a:spcAft>
                <a:spcPts val="0"/>
              </a:spcAft>
              <a:buNone/>
            </a:pPr>
            <a:r>
              <a:rPr lang="en"/>
              <a:t>Rick Henningfeld - currently the education director for the American Farm Bureau Foundation for Agriculture</a:t>
            </a:r>
            <a:endParaRPr/>
          </a:p>
          <a:p>
            <a:pPr marL="0" lvl="0" indent="0" algn="l" rtl="0">
              <a:spcBef>
                <a:spcPts val="0"/>
              </a:spcBef>
              <a:spcAft>
                <a:spcPts val="0"/>
              </a:spcAft>
              <a:buNone/>
            </a:pPr>
            <a:r>
              <a:rPr lang="en"/>
              <a:t>10 years in formal high school classroom all as a science and agriculture instructor.</a:t>
            </a:r>
            <a:endParaRPr/>
          </a:p>
          <a:p>
            <a:pPr marL="0" lvl="0" indent="0" algn="l" rtl="0">
              <a:spcBef>
                <a:spcPts val="0"/>
              </a:spcBef>
              <a:spcAft>
                <a:spcPts val="0"/>
              </a:spcAft>
              <a:buNone/>
            </a:pPr>
            <a:r>
              <a:rPr lang="en"/>
              <a:t> Started career in Janesville WI - 9th largest in the state, and ended at a small rural district in SE WI.</a:t>
            </a:r>
            <a:endParaRPr/>
          </a:p>
          <a:p>
            <a:pPr marL="0" lvl="0" indent="0" algn="l" rtl="0">
              <a:spcBef>
                <a:spcPts val="0"/>
              </a:spcBef>
              <a:spcAft>
                <a:spcPts val="0"/>
              </a:spcAft>
              <a:buNone/>
            </a:pPr>
            <a:r>
              <a:rPr lang="en"/>
              <a:t>Unique to my position was blending the science and Ag</a:t>
            </a:r>
            <a:endParaRPr/>
          </a:p>
          <a:p>
            <a:pPr marL="0" lvl="0" indent="0" algn="l" rtl="0">
              <a:spcBef>
                <a:spcPts val="0"/>
              </a:spcBef>
              <a:spcAft>
                <a:spcPts val="0"/>
              </a:spcAft>
              <a:buNone/>
            </a:pPr>
            <a:r>
              <a:rPr lang="en"/>
              <a:t>In 2012 my administrator said we were an NGSS school and showed me a set of new standards - and I had never seen anything like them…</a:t>
            </a:r>
            <a:endParaRPr/>
          </a:p>
          <a:p>
            <a:pPr marL="0" lvl="0" indent="0" algn="l" rtl="0">
              <a:spcBef>
                <a:spcPts val="0"/>
              </a:spcBef>
              <a:spcAft>
                <a:spcPts val="0"/>
              </a:spcAft>
              <a:buNone/>
            </a:pPr>
            <a:r>
              <a:rPr lang="en"/>
              <a:t>As I became more familiar with the standards and the goals of 3-dimensional teaching - it became clear that Agriculture was a natural fit.</a:t>
            </a:r>
            <a:endParaRPr/>
          </a:p>
          <a:p>
            <a:pPr marL="0" lvl="0" indent="0" algn="l" rtl="0">
              <a:spcBef>
                <a:spcPts val="0"/>
              </a:spcBef>
              <a:spcAft>
                <a:spcPts val="0"/>
              </a:spcAft>
              <a:buNone/>
            </a:pPr>
            <a:r>
              <a:rPr lang="en"/>
              <a:t>Excited to bring these forward todays experience and a set of resources for teaching high school genetics and heredity..</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g866bbcd44a_0_230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7" name="Google Shape;757;g866bbcd44a_0_2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https://cbsnews3.cbsistatic.com/hub/i/r/2012/10/02/fe409eff-a644-11e2-a3f0-029118418759/thumbnail/1200x630/cab9cb1bfdfe1019a713c02937c39943/np_milk_1002.jpg</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AgResearch</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866bbcd44a_0_2318: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6" name="Google Shape;766;g866bbcd44a_0_2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https://upload.wikimedia.org/wikipedia/commons/7/74/N%27Dama_herd_in_West_Africa.jpg</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866bbcd44a_0_2326: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866bbcd44a_0_2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https://www.youtube.com/watch?v=ie6XGOlYBvY</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866bbcd44a_0_2334: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866bbcd44a_0_23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http://news.bbc.co.uk/2/hi/science/nature/1077903.stm</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sz="1000" i="1">
                <a:solidFill>
                  <a:schemeClr val="dk1"/>
                </a:solidFill>
                <a:latin typeface="Open Sans"/>
                <a:ea typeface="Open Sans"/>
                <a:cs typeface="Open Sans"/>
                <a:sym typeface="Open Sans"/>
              </a:rPr>
              <a:t>Photo attribution: Texas A&amp;M University</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g866bbcd44a_0_234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3" name="Google Shape;793;g866bbcd44a_0_23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https://www.genengnews.com/topics/translational-medicine/crispr-variant-produces-tuberculosis-resistant-cows/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866bbcd44a_0_2350: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2" name="Google Shape;802;g866bbcd44a_0_23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BUILD CLASS RECORD OF OUR OBSERVATIONS OF “SUPER CATTLE”</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0"/>
              </a:spcAft>
              <a:buNone/>
            </a:pPr>
            <a:r>
              <a:rPr lang="en" sz="1000">
                <a:solidFill>
                  <a:schemeClr val="dk1"/>
                </a:solidFill>
                <a:latin typeface="Open Sans"/>
                <a:ea typeface="Open Sans"/>
                <a:cs typeface="Open Sans"/>
                <a:sym typeface="Open Sans"/>
              </a:rPr>
              <a:t>Provide students with a minute or two to complete their observations and questions in their Learning Log. </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0"/>
              </a:spcAft>
              <a:buNone/>
            </a:pPr>
            <a:br>
              <a:rPr lang="en" sz="1000" b="1">
                <a:solidFill>
                  <a:schemeClr val="dk1"/>
                </a:solidFill>
                <a:latin typeface="Open Sans"/>
                <a:ea typeface="Open Sans"/>
                <a:cs typeface="Open Sans"/>
                <a:sym typeface="Open Sans"/>
              </a:rPr>
            </a:br>
            <a:endParaRPr sz="1000" b="1">
              <a:latin typeface="Open Sans"/>
              <a:ea typeface="Open Sans"/>
              <a:cs typeface="Open Sans"/>
              <a:sym typeface="Open Sans"/>
            </a:endParaRPr>
          </a:p>
          <a:p>
            <a:pPr marL="0" lvl="0" indent="0" algn="l" rtl="0">
              <a:lnSpc>
                <a:spcPct val="120000"/>
              </a:lnSpc>
              <a:spcBef>
                <a:spcPts val="1000"/>
              </a:spcBef>
              <a:spcAft>
                <a:spcPts val="0"/>
              </a:spcAft>
              <a:buNone/>
            </a:pPr>
            <a:endParaRPr sz="1000">
              <a:latin typeface="Open Sans"/>
              <a:ea typeface="Open Sans"/>
              <a:cs typeface="Open Sans"/>
              <a:sym typeface="Open San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866bbcd44a_0_2359: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866bbcd44a_0_2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BUILD CLASS RECORD OF OUR OBSERVATIONS OF “SUPER CATTLE”</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0"/>
              </a:spcAft>
              <a:buNone/>
            </a:pPr>
            <a:r>
              <a:rPr lang="en" sz="1000">
                <a:solidFill>
                  <a:schemeClr val="dk1"/>
                </a:solidFill>
                <a:latin typeface="Open Sans"/>
                <a:ea typeface="Open Sans"/>
                <a:cs typeface="Open Sans"/>
                <a:sym typeface="Open Sans"/>
              </a:rPr>
              <a:t>Provide students with a minute or two to share their observations with an elbow partner. </a:t>
            </a:r>
            <a:endParaRPr sz="1000">
              <a:solidFill>
                <a:schemeClr val="dk1"/>
              </a:solidFill>
              <a:latin typeface="Open Sans"/>
              <a:ea typeface="Open Sans"/>
              <a:cs typeface="Open Sans"/>
              <a:sym typeface="Open Sans"/>
            </a:endParaRPr>
          </a:p>
          <a:p>
            <a:pPr marL="0" lvl="0" indent="0" algn="l" rtl="0">
              <a:lnSpc>
                <a:spcPct val="115000"/>
              </a:lnSpc>
              <a:spcBef>
                <a:spcPts val="1000"/>
              </a:spcBef>
              <a:spcAft>
                <a:spcPts val="1000"/>
              </a:spcAft>
              <a:buNone/>
            </a:pPr>
            <a:r>
              <a:rPr lang="en" sz="1000">
                <a:solidFill>
                  <a:schemeClr val="dk1"/>
                </a:solidFill>
                <a:latin typeface="Open Sans"/>
                <a:ea typeface="Open Sans"/>
                <a:cs typeface="Open Sans"/>
                <a:sym typeface="Open Sans"/>
              </a:rPr>
              <a:t>Ask students to share their observations of super cattle. Capture these observations on chart paper to create a class record. </a:t>
            </a:r>
            <a:endParaRPr sz="1000">
              <a:solidFill>
                <a:schemeClr val="dk1"/>
              </a:solidFill>
              <a:latin typeface="Open Sans"/>
              <a:ea typeface="Open Sans"/>
              <a:cs typeface="Open Sans"/>
              <a:sym typeface="Open San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866bbcd44a_0_2373: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7" name="Google Shape;827;g866bbcd44a_0_2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Display </a:t>
            </a:r>
            <a:r>
              <a:rPr lang="en" sz="1000" b="1">
                <a:latin typeface="Open Sans"/>
                <a:ea typeface="Open Sans"/>
                <a:cs typeface="Open Sans"/>
                <a:sym typeface="Open Sans"/>
              </a:rPr>
              <a:t>SLIDE 37</a:t>
            </a:r>
            <a:endParaRPr sz="1000" b="1">
              <a:latin typeface="Open Sans"/>
              <a:ea typeface="Open Sans"/>
              <a:cs typeface="Open Sans"/>
              <a:sym typeface="Open Sans"/>
            </a:endParaRPr>
          </a:p>
          <a:p>
            <a:pPr marL="0" lvl="0" indent="0" algn="l" rtl="0">
              <a:spcBef>
                <a:spcPts val="1000"/>
              </a:spcBef>
              <a:spcAft>
                <a:spcPts val="0"/>
              </a:spcAft>
              <a:buNone/>
            </a:pPr>
            <a:r>
              <a:rPr lang="en" sz="1000">
                <a:latin typeface="Open Sans"/>
                <a:ea typeface="Open Sans"/>
                <a:cs typeface="Open Sans"/>
                <a:sym typeface="Open Sans"/>
              </a:rPr>
              <a:t>Hand out sets of “super cattle” cards to each group. </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b="1">
                <a:latin typeface="Open Sans"/>
                <a:ea typeface="Open Sans"/>
                <a:cs typeface="Open Sans"/>
                <a:sym typeface="Open Sans"/>
              </a:rPr>
              <a:t>Say</a:t>
            </a:r>
            <a:r>
              <a:rPr lang="en" sz="1000">
                <a:latin typeface="Open Sans"/>
                <a:ea typeface="Open Sans"/>
                <a:cs typeface="Open Sans"/>
                <a:sym typeface="Open Sans"/>
              </a:rPr>
              <a:t>, </a:t>
            </a:r>
            <a:r>
              <a:rPr lang="en" sz="1000" i="1">
                <a:latin typeface="Open Sans"/>
                <a:ea typeface="Open Sans"/>
                <a:cs typeface="Open Sans"/>
                <a:sym typeface="Open Sans"/>
              </a:rPr>
              <a:t>Let’s see if you can place the “super cattle” into your original classification systems. Pay attention to the traits they have in common and notice what makes them different, or ‘super’. </a:t>
            </a:r>
            <a:endParaRPr sz="1000" i="1">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Monitor while groups are working. Push them to add the super cattle to existing groups and not place them in a ‘super’ cattle group by themselves. </a:t>
            </a:r>
            <a:endParaRPr sz="1000">
              <a:latin typeface="Open Sans"/>
              <a:ea typeface="Open Sans"/>
              <a:cs typeface="Open Sans"/>
              <a:sym typeface="Open Sans"/>
            </a:endParaRPr>
          </a:p>
          <a:p>
            <a:pPr marL="0" lvl="0" indent="0" algn="l" rtl="0">
              <a:spcBef>
                <a:spcPts val="0"/>
              </a:spcBef>
              <a:spcAft>
                <a:spcPts val="0"/>
              </a:spcAft>
              <a:buNone/>
            </a:pP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a:p>
            <a:pPr marL="0" lvl="0" indent="0" algn="l" rtl="0">
              <a:spcBef>
                <a:spcPts val="0"/>
              </a:spcBef>
              <a:spcAft>
                <a:spcPts val="0"/>
              </a:spcAft>
              <a:buNone/>
            </a:pPr>
            <a:endParaRPr sz="1000">
              <a:solidFill>
                <a:schemeClr val="dk1"/>
              </a:solidFill>
              <a:latin typeface="Open Sans"/>
              <a:ea typeface="Open Sans"/>
              <a:cs typeface="Open Sans"/>
              <a:sym typeface="Open San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g866bbcd44a_0_2381: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6" name="Google Shape;836;g866bbcd44a_0_23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Display </a:t>
            </a:r>
            <a:r>
              <a:rPr lang="en" sz="1000" b="1">
                <a:latin typeface="Open Sans"/>
                <a:ea typeface="Open Sans"/>
                <a:cs typeface="Open Sans"/>
                <a:sym typeface="Open Sans"/>
              </a:rPr>
              <a:t>SLIDE 38</a:t>
            </a:r>
            <a:endParaRPr sz="1000" b="1">
              <a:latin typeface="Open Sans"/>
              <a:ea typeface="Open Sans"/>
              <a:cs typeface="Open Sans"/>
              <a:sym typeface="Open Sans"/>
            </a:endParaRPr>
          </a:p>
          <a:p>
            <a:pPr marL="0" lvl="0" indent="0" algn="l" rtl="0">
              <a:spcBef>
                <a:spcPts val="0"/>
              </a:spcBef>
              <a:spcAft>
                <a:spcPts val="0"/>
              </a:spcAft>
              <a:buNone/>
            </a:pPr>
            <a:endParaRPr sz="1000" b="1">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Give directions for drawing quick stick animals so students don’t spend too much time on their animal drawings. Allow students about 10 minutes of quiet independent work time. </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Remind students that we are using this model to predict and describe what we think may be causing this phenomenon, so the goal of this initial model is to get students’ thinking down on paper, not to have the “correct” answer.</a:t>
            </a:r>
            <a:endParaRPr sz="1000">
              <a:latin typeface="Open Sans"/>
              <a:ea typeface="Open Sans"/>
              <a:cs typeface="Open Sans"/>
              <a:sym typeface="Open Sans"/>
            </a:endParaRPr>
          </a:p>
          <a:p>
            <a:pPr marL="0" lvl="0" indent="0" algn="l" rtl="0">
              <a:spcBef>
                <a:spcPts val="0"/>
              </a:spcBef>
              <a:spcAft>
                <a:spcPts val="0"/>
              </a:spcAft>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866bbcd44a_0_2389: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 name="Google Shape;845;g866bbcd44a_0_2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39</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Direct students to use their Learning Logs A &amp; B to collect similarities and differences between their models. Briefly explain the instructions for Stand Up, Hand Up, Pair Up, and give students about 8 minutes to mingle, comparing models with different partners. If other questions come up during their conversations, students should record those questions in their science notebooks, too.</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“Stand Up, Hand Up, Pair Up” is a Kagen strategy that works like this: When you say go, students stand up with their hand up in the air (and handout, notebook, and pen in the other hand). They roam around the room to find another person whose hand is also up (the first person they make eye contact with), and go talk with that person. After they’ve recorded similarities and differences, they both put their hands up again to go find new partners (with someone else whose hand is also up again). Students continue mingling to find partners as they’re ready (no set signal from the teacher to rotate).</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Say,</a:t>
            </a:r>
            <a:r>
              <a:rPr lang="en" sz="1000">
                <a:solidFill>
                  <a:schemeClr val="dk1"/>
                </a:solidFill>
                <a:latin typeface="Open Sans"/>
                <a:ea typeface="Open Sans"/>
                <a:cs typeface="Open Sans"/>
                <a:sym typeface="Open Sans"/>
              </a:rPr>
              <a:t> </a:t>
            </a:r>
            <a:r>
              <a:rPr lang="en" sz="1000" i="1">
                <a:solidFill>
                  <a:schemeClr val="dk1"/>
                </a:solidFill>
                <a:latin typeface="Open Sans"/>
                <a:ea typeface="Open Sans"/>
                <a:cs typeface="Open Sans"/>
                <a:sym typeface="Open Sans"/>
              </a:rPr>
              <a:t>Thank your last partner for sharing with you, and return to your seats. we will combine our ideas into our consensus model.</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Remember to collect initial models as a pre-assessment opportunity at the end of class. (See assessment guidance section of the Teacher Guide for more information.)</a:t>
            </a: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866bbcd44a_0_12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866bbcd44a_0_1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Today we will be featuring classroom materials that were developed by a team of teachers. I cannot begin to say enough thank yous for their hard work and dedication to bringing you these excellent classroom resources.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g866bbcd44a_0_2398: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5" name="Google Shape;855;g866bbcd44a_0_2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40</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Bring students together in a Scientists Circle for a Consensus Discussion.</a:t>
            </a:r>
            <a:r>
              <a:rPr lang="en" sz="1000" b="1">
                <a:solidFill>
                  <a:srgbClr val="0B0B0B"/>
                </a:solidFill>
                <a:latin typeface="Open Sans"/>
                <a:ea typeface="Open Sans"/>
                <a:cs typeface="Open Sans"/>
                <a:sym typeface="Open Sans"/>
              </a:rPr>
              <a:t> </a:t>
            </a:r>
            <a:r>
              <a:rPr lang="en" sz="1000">
                <a:solidFill>
                  <a:schemeClr val="dk1"/>
                </a:solidFill>
                <a:latin typeface="Open Sans"/>
                <a:ea typeface="Open Sans"/>
                <a:cs typeface="Open Sans"/>
                <a:sym typeface="Open Sans"/>
              </a:rPr>
              <a:t>See the </a:t>
            </a:r>
            <a:r>
              <a:rPr lang="en" sz="1000" i="1" u="sng">
                <a:solidFill>
                  <a:srgbClr val="0097A7"/>
                </a:solidFill>
                <a:latin typeface="Open Sans"/>
                <a:ea typeface="Open Sans"/>
                <a:cs typeface="Open Sans"/>
                <a:sym typeface="Open Sans"/>
                <a:hlinkClick r:id="rId3"/>
              </a:rPr>
              <a:t>OpenSciEd Teacher Handbook</a:t>
            </a:r>
            <a:r>
              <a:rPr lang="en" sz="1000">
                <a:solidFill>
                  <a:schemeClr val="dk1"/>
                </a:solidFill>
                <a:latin typeface="Open Sans"/>
                <a:ea typeface="Open Sans"/>
                <a:cs typeface="Open Sans"/>
                <a:sym typeface="Open Sans"/>
              </a:rPr>
              <a:t> for more information about Scientists Circles and developing norms to make these discussions productive. Tell students that the goal of this discussion is to figure out areas of agreement and disagreement in our initial models. Knowing where we agree and disagree will help us figure out how we might want to proceed in figuring out what causes “supercattle” to be “super”.</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Purpose of this discussion: </a:t>
            </a:r>
            <a:r>
              <a:rPr lang="en" sz="1000">
                <a:solidFill>
                  <a:schemeClr val="dk1"/>
                </a:solidFill>
                <a:latin typeface="Open Sans"/>
                <a:ea typeface="Open Sans"/>
                <a:cs typeface="Open Sans"/>
                <a:sym typeface="Open Sans"/>
              </a:rPr>
              <a:t>There are two goals of this discussion: (1) to generate a variety of initial ideas about what is going on in these animals and (2) to scope out the territory of what the class does and does not understand in order to problematize what the group needs to figure out. As such, it is again important to accept all student responses and to encourage students to share their ideas. Furthermore, it is important to highlight areas of disagreement and help students clearly explain their thinking in these areas. Be careful not to respond favorably to any one idea over others so as not to “give away” the mechanisms that make super cattle “super” that the class will investigate as the unit progresses. Work with the students to highlight that there are unobservable mechanisms that must be causing the differences they see at this scale. </a:t>
            </a:r>
            <a:endParaRPr sz="1000">
              <a:solidFill>
                <a:srgbClr val="76A5AF"/>
              </a:solidFill>
              <a:highlight>
                <a:srgbClr val="76A5A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rgbClr val="76A5AF"/>
              </a:solidFill>
              <a:highlight>
                <a:srgbClr val="76A5A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Listen for these ideas: </a:t>
            </a:r>
            <a:endParaRPr sz="1000" b="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We agree that some super cattle look normal and some look ‘super’ and something must be different at a level we can’t see. </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We agree that there could be a number of possible factors causing different super cattle to be super: what the animal eats, where it lives, whether its family members had the same traits, mutations, and the role of humans.</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We’re not sure if the ‘superness’ of the super cattle is caused by the same thing or different things.</a:t>
            </a:r>
            <a:endParaRPr sz="1000" i="1">
              <a:solidFill>
                <a:schemeClr val="dk1"/>
              </a:solidFill>
              <a:latin typeface="Open Sans"/>
              <a:ea typeface="Open Sans"/>
              <a:cs typeface="Open Sans"/>
              <a:sym typeface="Open Sans"/>
            </a:endParaRPr>
          </a:p>
          <a:p>
            <a:pPr marL="457200" lvl="0" indent="-292100" algn="l" rtl="0">
              <a:spcBef>
                <a:spcPts val="0"/>
              </a:spcBef>
              <a:spcAft>
                <a:spcPts val="0"/>
              </a:spcAft>
              <a:buClr>
                <a:schemeClr val="dk1"/>
              </a:buClr>
              <a:buSzPts val="1000"/>
              <a:buFont typeface="Open Sans"/>
              <a:buChar char="●"/>
            </a:pPr>
            <a:r>
              <a:rPr lang="en" sz="1000" i="1">
                <a:solidFill>
                  <a:schemeClr val="dk1"/>
                </a:solidFill>
                <a:latin typeface="Open Sans"/>
                <a:ea typeface="Open Sans"/>
                <a:cs typeface="Open Sans"/>
                <a:sym typeface="Open Sans"/>
              </a:rPr>
              <a:t>When we look at both models we can think about an individual compared to larger groups. </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Represent areas of agreement and disagreement in a consensus model.</a:t>
            </a:r>
            <a:r>
              <a:rPr lang="en" sz="1000">
                <a:solidFill>
                  <a:schemeClr val="dk1"/>
                </a:solidFill>
                <a:latin typeface="Open Sans"/>
                <a:ea typeface="Open Sans"/>
                <a:cs typeface="Open Sans"/>
                <a:sym typeface="Open Sans"/>
              </a:rPr>
              <a:t> It is unlikely that you will have complete consensus about the possible causes. Instead, students will likely propose a handful of causes that everyone can probably agree are worth investigating such as; mutations, genetic engineering, and environmental factors. Place question marks in the model to highlight areas of uncertainty.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Throughout the discussion, and again toward the end, remind students to record any questions they have right now in their science notebook so we do not lose those questions.</a:t>
            </a: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g8dae8d78e8_8_1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4" name="Google Shape;864;g8dae8d78e8_8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 Frame 2</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8dae8d78e8_8_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2" name="Google Shape;872;g8dae8d78e8_8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 Frame 2</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g8dae8d78e8_8_2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0" name="Google Shape;880;g8dae8d78e8_8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Example - Frame 4</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g866bbcd44a_0_2406: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8" name="Google Shape;888;g866bbcd44a_0_24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Display </a:t>
            </a:r>
            <a:r>
              <a:rPr lang="en" sz="1000" b="1">
                <a:latin typeface="Open Sans"/>
                <a:ea typeface="Open Sans"/>
                <a:cs typeface="Open Sans"/>
                <a:sym typeface="Open Sans"/>
              </a:rPr>
              <a:t>SLIDE 41</a:t>
            </a:r>
            <a:endParaRPr sz="1000" b="1">
              <a:latin typeface="Open Sans"/>
              <a:ea typeface="Open Sans"/>
              <a:cs typeface="Open Sans"/>
              <a:sym typeface="Open Sans"/>
            </a:endParaRPr>
          </a:p>
          <a:p>
            <a:pPr marL="0" lvl="0" indent="0" algn="l" rtl="0">
              <a:spcBef>
                <a:spcPts val="1000"/>
              </a:spcBef>
              <a:spcAft>
                <a:spcPts val="0"/>
              </a:spcAft>
              <a:buNone/>
            </a:pPr>
            <a:r>
              <a:rPr lang="en" sz="1000" b="1">
                <a:latin typeface="Open Sans"/>
                <a:ea typeface="Open Sans"/>
                <a:cs typeface="Open Sans"/>
                <a:sym typeface="Open Sans"/>
              </a:rPr>
              <a:t>ASK:</a:t>
            </a:r>
            <a:r>
              <a:rPr lang="en" sz="1000">
                <a:latin typeface="Open Sans"/>
                <a:ea typeface="Open Sans"/>
                <a:cs typeface="Open Sans"/>
                <a:sym typeface="Open Sans"/>
              </a:rPr>
              <a:t> </a:t>
            </a:r>
            <a:r>
              <a:rPr lang="en" sz="1000" i="1">
                <a:latin typeface="Open Sans"/>
                <a:ea typeface="Open Sans"/>
                <a:cs typeface="Open Sans"/>
                <a:sym typeface="Open Sans"/>
              </a:rPr>
              <a:t>What do you know about other organisms and the relationship between their traits and purpose that might help us understand what makes Super Cattle “super”? Take a moment and jot down your ideas and then we will make a class record of our related phenomena. </a:t>
            </a:r>
            <a:endParaRPr sz="1000" b="1" i="1">
              <a:latin typeface="Open Sans"/>
              <a:ea typeface="Open Sans"/>
              <a:cs typeface="Open Sans"/>
              <a:sym typeface="Open Sans"/>
            </a:endParaRPr>
          </a:p>
          <a:p>
            <a:pPr marL="0" lvl="0" indent="0" algn="l" rtl="0">
              <a:spcBef>
                <a:spcPts val="1000"/>
              </a:spcBef>
              <a:spcAft>
                <a:spcPts val="0"/>
              </a:spcAft>
              <a:buNone/>
            </a:pP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g866bbcd44a_0_2415: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8" name="Google Shape;898;g866bbcd44a_0_24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42</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Share related phenomena examples.</a:t>
            </a:r>
            <a:r>
              <a:rPr lang="en" sz="1000">
                <a:solidFill>
                  <a:schemeClr val="dk1"/>
                </a:solidFill>
                <a:latin typeface="Open Sans"/>
                <a:ea typeface="Open Sans"/>
                <a:cs typeface="Open Sans"/>
                <a:sym typeface="Open Sans"/>
              </a:rPr>
              <a:t>  Invite students to share the examples they listed in their Learning Log. Accept all student responses, as long as they are related to differences among living things, and try to draw out a wide variety of related phenomena. Keep a public record (on chart paper or in digital form) of the related phenomena to revisit later in the unit. You may also have students add their classmates’ ideas to their own list of related phenomena in their Learning Log</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g866bbcd44a_0_2422: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6" name="Google Shape;906;g866bbcd44a_0_2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Display </a:t>
            </a:r>
            <a:r>
              <a:rPr lang="en" sz="1000" b="1">
                <a:latin typeface="Open Sans"/>
                <a:ea typeface="Open Sans"/>
                <a:cs typeface="Open Sans"/>
                <a:sym typeface="Open Sans"/>
              </a:rPr>
              <a:t>SLIDE 43</a:t>
            </a:r>
            <a:endParaRPr sz="1000" b="1">
              <a:latin typeface="Open Sans"/>
              <a:ea typeface="Open Sans"/>
              <a:cs typeface="Open Sans"/>
              <a:sym typeface="Open Sans"/>
            </a:endParaRPr>
          </a:p>
          <a:p>
            <a:pPr marL="0" lvl="0" indent="0" algn="l" rtl="0">
              <a:spcBef>
                <a:spcPts val="1000"/>
              </a:spcBef>
              <a:spcAft>
                <a:spcPts val="0"/>
              </a:spcAft>
              <a:buNone/>
            </a:pPr>
            <a:r>
              <a:rPr lang="en" sz="1000">
                <a:latin typeface="Open Sans"/>
                <a:ea typeface="Open Sans"/>
                <a:cs typeface="Open Sans"/>
                <a:sym typeface="Open Sans"/>
              </a:rPr>
              <a:t>Remind students to consider all the related phenomena we just listed, along with all the work we did on our initial models and with our observations and questions we recorded previously (be sure these are within view).</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a:p>
            <a:pPr marL="0" lvl="0" indent="0" algn="l" rtl="0">
              <a:spcBef>
                <a:spcPts val="0"/>
              </a:spcBef>
              <a:spcAft>
                <a:spcPts val="0"/>
              </a:spcAft>
              <a:buNone/>
            </a:pPr>
            <a:r>
              <a:rPr lang="en" sz="1000" b="1">
                <a:latin typeface="Open Sans"/>
                <a:ea typeface="Open Sans"/>
                <a:cs typeface="Open Sans"/>
                <a:sym typeface="Open Sans"/>
              </a:rPr>
              <a:t>Say</a:t>
            </a:r>
            <a:r>
              <a:rPr lang="en" sz="1000">
                <a:latin typeface="Open Sans"/>
                <a:ea typeface="Open Sans"/>
                <a:cs typeface="Open Sans"/>
                <a:sym typeface="Open Sans"/>
              </a:rPr>
              <a:t>, </a:t>
            </a:r>
            <a:r>
              <a:rPr lang="en" sz="1000" i="1">
                <a:latin typeface="Open Sans"/>
                <a:ea typeface="Open Sans"/>
                <a:cs typeface="Open Sans"/>
                <a:sym typeface="Open Sans"/>
              </a:rPr>
              <a:t>So we have been thinking about the variety of traits in cattle and how Super Cattle compared to normal cattle. Let’s take some time to record all of the questions we have about Super Cattle.</a:t>
            </a:r>
            <a:r>
              <a:rPr lang="en" sz="1000">
                <a:latin typeface="Open Sans"/>
                <a:ea typeface="Open Sans"/>
                <a:cs typeface="Open Sans"/>
                <a:sym typeface="Open Sans"/>
              </a:rPr>
              <a:t> Once you have recorded your questions, put a star by one or two that you think we should investigate first. </a:t>
            </a:r>
            <a:endParaRPr sz="1000">
              <a:latin typeface="Open Sans"/>
              <a:ea typeface="Open Sans"/>
              <a:cs typeface="Open Sans"/>
              <a:sym typeface="Open Sans"/>
            </a:endParaRPr>
          </a:p>
          <a:p>
            <a:pPr marL="0" lvl="0" indent="0" algn="l" rtl="0">
              <a:spcBef>
                <a:spcPts val="0"/>
              </a:spcBef>
              <a:spcAft>
                <a:spcPts val="0"/>
              </a:spcAft>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g866bbcd44a_0_2430: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5" name="Google Shape;915;g866bbcd44a_0_2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44</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Have students generate ideas for 2 minutes in their Learning Log </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Say,</a:t>
            </a:r>
            <a:r>
              <a:rPr lang="en" sz="1000" i="1">
                <a:solidFill>
                  <a:schemeClr val="dk1"/>
                </a:solidFill>
                <a:latin typeface="Open Sans"/>
                <a:ea typeface="Open Sans"/>
                <a:cs typeface="Open Sans"/>
                <a:sym typeface="Open Sans"/>
              </a:rPr>
              <a:t> We have so many questions to explore! How could we start to find answers to some of these questions? Take a few minutes to write your thoughts about how we might be able to try to answer some of the questions you have. </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Direct students to turn and talk with a neighbor to share one or two of their ideas.</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b="1">
              <a:solidFill>
                <a:schemeClr val="dk1"/>
              </a:solidFill>
              <a:latin typeface="Open Sans"/>
              <a:ea typeface="Open Sans"/>
              <a:cs typeface="Open Sans"/>
              <a:sym typeface="Open San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g866bbcd44a_0_75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5" name="Google Shape;925;g866bbcd44a_0_7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g866bbcd44a_0_2439:notes"/>
          <p:cNvSpPr>
            <a:spLocks noGrp="1" noRot="1" noChangeAspect="1"/>
          </p:cNvSpPr>
          <p:nvPr>
            <p:ph type="sldImg" idx="2"/>
          </p:nvPr>
        </p:nvSpPr>
        <p:spPr>
          <a:xfrm>
            <a:off x="381309"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4" name="Google Shape;934;g866bbcd44a_0_2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Display </a:t>
            </a:r>
            <a:r>
              <a:rPr lang="en" sz="1000" b="1">
                <a:solidFill>
                  <a:schemeClr val="dk1"/>
                </a:solidFill>
                <a:latin typeface="Open Sans"/>
                <a:ea typeface="Open Sans"/>
                <a:cs typeface="Open Sans"/>
                <a:sym typeface="Open Sans"/>
              </a:rPr>
              <a:t>SLIDE 45</a:t>
            </a:r>
            <a:endParaRPr sz="1000" b="1">
              <a:solidFill>
                <a:schemeClr val="dk1"/>
              </a:solidFill>
              <a:latin typeface="Open Sans"/>
              <a:ea typeface="Open Sans"/>
              <a:cs typeface="Open Sans"/>
              <a:sym typeface="Open Sans"/>
            </a:endParaRPr>
          </a:p>
          <a:p>
            <a:pPr marL="0" lvl="0" indent="0" algn="l" rtl="0">
              <a:spcBef>
                <a:spcPts val="10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Share ideas for investigation. </a:t>
            </a:r>
            <a:r>
              <a:rPr lang="en" sz="1000">
                <a:solidFill>
                  <a:schemeClr val="dk1"/>
                </a:solidFill>
                <a:latin typeface="Open Sans"/>
                <a:ea typeface="Open Sans"/>
                <a:cs typeface="Open Sans"/>
                <a:sym typeface="Open Sans"/>
              </a:rPr>
              <a:t>After a moment of partner talk, ask student pairs to share one idea with the whole class. Move around the room to each pair and record these ideas on an Ideas for Investigation chart for the whole class to keep as a reference. The primary goal here is to move students toward wanting to investigate Blue. You may hear a variety of ideas that we can investigate over the course of the whole unit, but Blue will be the focus of study initially.</a:t>
            </a: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Say,</a:t>
            </a:r>
            <a:r>
              <a:rPr lang="en" sz="1000">
                <a:solidFill>
                  <a:schemeClr val="dk1"/>
                </a:solidFill>
                <a:latin typeface="Open Sans"/>
                <a:ea typeface="Open Sans"/>
                <a:cs typeface="Open Sans"/>
                <a:sym typeface="Open Sans"/>
              </a:rPr>
              <a:t> </a:t>
            </a:r>
            <a:r>
              <a:rPr lang="en" sz="1000" i="1">
                <a:solidFill>
                  <a:schemeClr val="dk1"/>
                </a:solidFill>
                <a:latin typeface="Open Sans"/>
                <a:ea typeface="Open Sans"/>
                <a:cs typeface="Open Sans"/>
                <a:sym typeface="Open Sans"/>
              </a:rPr>
              <a:t>We have lots of really great questions and ideas to investigate together. It seems like there are a lot of questions focused on Blue and his ‘super’ appearance. It seems like maybe if we figure out what causes him to be super it might help us understand other super cattle too. What do you think, should we learn some more about him?</a:t>
            </a:r>
            <a:endParaRPr sz="1000" i="1">
              <a:solidFill>
                <a:schemeClr val="dk1"/>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solidFill>
                  <a:schemeClr val="dk1"/>
                </a:solidFill>
                <a:latin typeface="Open Sans"/>
                <a:ea typeface="Open Sans"/>
                <a:cs typeface="Open Sans"/>
                <a:sym typeface="Open Sans"/>
              </a:rPr>
              <a:t>Listen for agreement. </a:t>
            </a:r>
            <a:endParaRPr sz="1000">
              <a:solidFill>
                <a:schemeClr val="dk1"/>
              </a:solidFill>
              <a:latin typeface="Open Sans"/>
              <a:ea typeface="Open Sans"/>
              <a:cs typeface="Open Sans"/>
              <a:sym typeface="Open Sans"/>
            </a:endParaRPr>
          </a:p>
          <a:p>
            <a:pPr marL="0" lvl="0" indent="0" algn="l" rtl="0">
              <a:spcBef>
                <a:spcPts val="0"/>
              </a:spcBef>
              <a:spcAft>
                <a:spcPts val="0"/>
              </a:spcAft>
              <a:buNone/>
            </a:pPr>
            <a:endParaRPr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866bbcd44a_0_78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866bbcd44a_0_7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This effort has been supported by the following organizations</a:t>
            </a:r>
            <a:endParaRPr/>
          </a:p>
          <a:p>
            <a:pPr marL="457200" lvl="0" indent="-317500" algn="l" rtl="0">
              <a:spcBef>
                <a:spcPts val="0"/>
              </a:spcBef>
              <a:spcAft>
                <a:spcPts val="0"/>
              </a:spcAft>
              <a:buSzPts val="1400"/>
              <a:buChar char="●"/>
            </a:pPr>
            <a:r>
              <a:rPr lang="en"/>
              <a:t>Funding was provided by the Beef Checkoff</a:t>
            </a:r>
            <a:endParaRPr/>
          </a:p>
          <a:p>
            <a:pPr marL="457200" lvl="0" indent="-317500" algn="l" rtl="0">
              <a:spcBef>
                <a:spcPts val="0"/>
              </a:spcBef>
              <a:spcAft>
                <a:spcPts val="0"/>
              </a:spcAft>
              <a:buSzPts val="1400"/>
              <a:buChar char="●"/>
            </a:pPr>
            <a:r>
              <a:rPr lang="en"/>
              <a:t>Thank you to Cornell University for providing CEU credits</a:t>
            </a:r>
            <a:endParaRPr/>
          </a:p>
          <a:p>
            <a:pPr marL="457200" lvl="0" indent="-317500" algn="l" rtl="0">
              <a:spcBef>
                <a:spcPts val="0"/>
              </a:spcBef>
              <a:spcAft>
                <a:spcPts val="0"/>
              </a:spcAft>
              <a:buSzPts val="1400"/>
              <a:buChar char="●"/>
            </a:pPr>
            <a:r>
              <a:rPr lang="en"/>
              <a:t>Northwestern University’s NextGen Storylines team provided assistance in establishing the framework of this storyline</a:t>
            </a:r>
            <a:endParaRPr/>
          </a:p>
          <a:p>
            <a:pPr marL="457200" lvl="0" indent="-317500" algn="l" rtl="0">
              <a:spcBef>
                <a:spcPts val="0"/>
              </a:spcBef>
              <a:spcAft>
                <a:spcPts val="0"/>
              </a:spcAft>
              <a:buSzPts val="1400"/>
              <a:buChar char="●"/>
            </a:pPr>
            <a:r>
              <a:rPr lang="en"/>
              <a:t>The University of Nebraska and the USDA’s Agricultural Research Service provided technical support in content accuracy</a:t>
            </a:r>
            <a:endParaRPr/>
          </a:p>
          <a:p>
            <a:pPr marL="457200" lvl="0" indent="-317500" algn="l" rtl="0">
              <a:spcBef>
                <a:spcPts val="0"/>
              </a:spcBef>
              <a:spcAft>
                <a:spcPts val="0"/>
              </a:spcAft>
              <a:buSzPts val="1400"/>
              <a:buChar char="●"/>
            </a:pPr>
            <a:r>
              <a:rPr lang="en"/>
              <a:t>This work is being done by the AMerican Farm Bureau Foundation for Agriculture</a:t>
            </a:r>
            <a:endParaRPr/>
          </a:p>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g866bbcd44a_0_7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2" name="Google Shape;942;g866bbcd44a_0_7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g866bbcd44a_0_70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9" name="Google Shape;959;g866bbcd44a_0_7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Alison gives presentation, Q&amp;A to follow. We then thank her for hopping on and sharing her expertise. </a:t>
            </a:r>
            <a:endParaRPr/>
          </a:p>
          <a:p>
            <a:pPr marL="0" lvl="0" indent="0" algn="l" rtl="0">
              <a:spcBef>
                <a:spcPts val="0"/>
              </a:spcBef>
              <a:spcAft>
                <a:spcPts val="0"/>
              </a:spcAft>
              <a:buNone/>
            </a:pPr>
            <a:endParaRPr/>
          </a:p>
          <a:p>
            <a:pPr marL="0" lvl="0" indent="0" algn="l" rtl="0">
              <a:spcBef>
                <a:spcPts val="0"/>
              </a:spcBef>
              <a:spcAft>
                <a:spcPts val="0"/>
              </a:spcAft>
              <a:buNone/>
            </a:pPr>
            <a:r>
              <a:rPr lang="en"/>
              <a:t>Say: you might be considering how your initial model might change based on this new information or you might have new “Notice/Wonders” Just as your students will as they dig deeper and build lesson by lesson. </a:t>
            </a:r>
            <a:endParaRPr/>
          </a:p>
          <a:p>
            <a:pPr marL="0" lvl="0" indent="0" algn="l" rtl="0">
              <a:spcBef>
                <a:spcPts val="0"/>
              </a:spcBef>
              <a:spcAft>
                <a:spcPts val="0"/>
              </a:spcAft>
              <a:buNone/>
            </a:pPr>
            <a:endParaRPr/>
          </a:p>
          <a:p>
            <a:pPr marL="0" lvl="0" indent="0" algn="l" rtl="0">
              <a:spcBef>
                <a:spcPts val="0"/>
              </a:spcBef>
              <a:spcAft>
                <a:spcPts val="0"/>
              </a:spcAft>
              <a:buNone/>
            </a:pPr>
            <a:r>
              <a:rPr lang="en"/>
              <a:t>Walk through elements of the skeleton and make a connection to production. </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a:solidFill>
                  <a:schemeClr val="dk1"/>
                </a:solidFill>
              </a:rPr>
              <a:t>Say: We will take another short break, please take a moment to interact with the mentimeter prompt, and when we come back we will explore [?????] with Adam Hundgren - a dairy producer in Wiscosnin to hear how genetics is used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3"/>
        <p:cNvGrpSpPr/>
        <p:nvPr/>
      </p:nvGrpSpPr>
      <p:grpSpPr>
        <a:xfrm>
          <a:off x="0" y="0"/>
          <a:ext cx="0" cy="0"/>
          <a:chOff x="0" y="0"/>
          <a:chExt cx="0" cy="0"/>
        </a:xfrm>
      </p:grpSpPr>
      <p:sp>
        <p:nvSpPr>
          <p:cNvPr id="964" name="Google Shape;964;g866bbcd44a_0_71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5" name="Google Shape;965;g866bbcd44a_0_7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Adam gives presentation</a:t>
            </a:r>
            <a:endParaRPr/>
          </a:p>
          <a:p>
            <a:pPr marL="0" lvl="0" indent="0" algn="l" rtl="0">
              <a:spcBef>
                <a:spcPts val="0"/>
              </a:spcBef>
              <a:spcAft>
                <a:spcPts val="0"/>
              </a:spcAft>
              <a:buNone/>
            </a:pPr>
            <a:endParaRPr/>
          </a:p>
          <a:p>
            <a:pPr marL="0" lvl="0" indent="0" algn="l" rtl="0">
              <a:spcBef>
                <a:spcPts val="0"/>
              </a:spcBef>
              <a:spcAft>
                <a:spcPts val="0"/>
              </a:spcAft>
              <a:buNone/>
            </a:pPr>
            <a:r>
              <a:rPr lang="en"/>
              <a:t>We do not need a Mentimeter slide here, but rather we go into the “wrap up” section</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g866bbcd44a_0_253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1" name="Google Shape;971;g866bbcd44a_0_25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b="1"/>
              <a:t>The Navigation routine enables students to experience the unit as a coherent storyline in which each activity has a purpose that is connected to what has gone before and what is coming. It also provides a valuable opportunity for students to reflect on their learning over time. It is critical in maintaining the classroom work as meaningful to students, where they can explain how each step the class takes will help them make progress on the questions or problems they have identified, rather than simply “following instructions” from teachers and textbooks about what to do next.</a:t>
            </a:r>
            <a:endParaRPr sz="1000" b="1"/>
          </a:p>
          <a:p>
            <a:pPr marL="0" lvl="0" indent="0" algn="l" rtl="0">
              <a:spcBef>
                <a:spcPts val="0"/>
              </a:spcBef>
              <a:spcAft>
                <a:spcPts val="0"/>
              </a:spcAft>
              <a:buNone/>
            </a:pPr>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 Navigation routine is conducted at transition points in every lesson throughout the unit.</a:t>
            </a:r>
            <a:endParaRPr sz="1000">
              <a:latin typeface="Open Sans"/>
              <a:ea typeface="Open Sans"/>
              <a:cs typeface="Open Sans"/>
              <a:sym typeface="Open Sans"/>
            </a:endParaRPr>
          </a:p>
          <a:p>
            <a:pPr marL="0" lvl="0" indent="0" algn="l" rtl="0">
              <a:lnSpc>
                <a:spcPct val="112000"/>
              </a:lnSpc>
              <a:spcBef>
                <a:spcPts val="1200"/>
              </a:spcBef>
              <a:spcAft>
                <a:spcPts val="0"/>
              </a:spcAft>
              <a:buNone/>
            </a:pPr>
            <a:r>
              <a:rPr lang="en" sz="1000" i="1">
                <a:latin typeface="Open Sans"/>
                <a:ea typeface="Open Sans"/>
                <a:cs typeface="Open Sans"/>
                <a:sym typeface="Open Sans"/>
              </a:rPr>
              <a:t>How do students typically represent their thinking as part of the routine?</a:t>
            </a:r>
            <a:endParaRPr sz="1000" i="1">
              <a:latin typeface="Open Sans"/>
              <a:ea typeface="Open Sans"/>
              <a:cs typeface="Open Sans"/>
              <a:sym typeface="Open Sans"/>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 Navigation routine is all about linking learning across lessons and activities. Students might represent their thinking in the following ways: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Discussing how to articulate what the class has figured out, and recording it on a progress tracker</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Recalling what the class figured out last time</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Articulating new questions that seem logical to pursue next</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Revisiting their initial ideas and focus questions in their science notebooks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Returning to the Driving Question Board to answer questions, add new questions, or refine their questions</a:t>
            </a:r>
            <a:endParaRPr sz="1000">
              <a:latin typeface="Open Sans"/>
              <a:ea typeface="Open Sans"/>
              <a:cs typeface="Open Sans"/>
              <a:sym typeface="Open Sans"/>
            </a:endParaRPr>
          </a:p>
          <a:p>
            <a:pPr marL="457200" lvl="0" indent="-292100" algn="l" rtl="0">
              <a:spcBef>
                <a:spcPts val="600"/>
              </a:spcBef>
              <a:spcAft>
                <a:spcPts val="0"/>
              </a:spcAft>
              <a:buSzPts val="1000"/>
              <a:buFont typeface="Open Sans"/>
              <a:buChar char="●"/>
            </a:pPr>
            <a:r>
              <a:rPr lang="en" sz="1000">
                <a:latin typeface="Open Sans"/>
                <a:ea typeface="Open Sans"/>
                <a:cs typeface="Open Sans"/>
                <a:sym typeface="Open Sans"/>
              </a:rPr>
              <a:t>Considering how an idea for an investigation might help the class make progress</a:t>
            </a:r>
            <a:endParaRPr sz="1000">
              <a:latin typeface="Open Sans"/>
              <a:ea typeface="Open Sans"/>
              <a:cs typeface="Open Sans"/>
              <a:sym typeface="Open Sans"/>
            </a:endParaRPr>
          </a:p>
          <a:p>
            <a:pPr marL="0" lvl="0" indent="0" algn="l" rtl="0">
              <a:lnSpc>
                <a:spcPct val="112000"/>
              </a:lnSpc>
              <a:spcBef>
                <a:spcPts val="1200"/>
              </a:spcBef>
              <a:spcAft>
                <a:spcPts val="0"/>
              </a:spcAft>
              <a:buNone/>
            </a:pPr>
            <a:r>
              <a:rPr lang="en" sz="1000" i="1">
                <a:latin typeface="Open Sans"/>
                <a:ea typeface="Open Sans"/>
                <a:cs typeface="Open Sans"/>
                <a:sym typeface="Open Sans"/>
              </a:rPr>
              <a:t>Typical Elements of the Navigation Routine </a:t>
            </a:r>
            <a:endParaRPr sz="1000" i="1">
              <a:latin typeface="Open Sans"/>
              <a:ea typeface="Open Sans"/>
              <a:cs typeface="Open Sans"/>
              <a:sym typeface="Open Sans"/>
            </a:endParaRPr>
          </a:p>
          <a:p>
            <a:pPr marL="0" lvl="0" indent="0" algn="l" rtl="0">
              <a:lnSpc>
                <a:spcPct val="113000"/>
              </a:lnSpc>
              <a:spcBef>
                <a:spcPts val="600"/>
              </a:spcBef>
              <a:spcAft>
                <a:spcPts val="0"/>
              </a:spcAft>
              <a:buNone/>
            </a:pPr>
            <a:r>
              <a:rPr lang="en" sz="1000">
                <a:latin typeface="Open Sans"/>
                <a:ea typeface="Open Sans"/>
                <a:cs typeface="Open Sans"/>
                <a:sym typeface="Open Sans"/>
              </a:rPr>
              <a:t>There are two main parts of the Navigation Routine, which occur between every lesson in the unit. Consider what is involved in navigating toward a target place. When one is trying to figure out how to get to a new location, and is actively navigating along the way, there are two questions to constantly address.  First, where are we now? Second, where should we go next? These two questions happen at the beginning and end of each lesson, as well as at major decision points that may arise during lessons.</a:t>
            </a:r>
            <a:endParaRPr sz="1000">
              <a:latin typeface="Open Sans"/>
              <a:ea typeface="Open Sans"/>
              <a:cs typeface="Open Sans"/>
              <a:sym typeface="Open Sans"/>
            </a:endParaRPr>
          </a:p>
          <a:p>
            <a:pPr marL="0" lvl="0" indent="0" algn="l" rtl="0">
              <a:spcBef>
                <a:spcPts val="60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g866bbcd44a_0_14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1" name="Google Shape;981;g866bbcd44a_0_1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g8c762a223e_3_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8" name="Google Shape;988;g8c762a223e_3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4"/>
        <p:cNvGrpSpPr/>
        <p:nvPr/>
      </p:nvGrpSpPr>
      <p:grpSpPr>
        <a:xfrm>
          <a:off x="0" y="0"/>
          <a:ext cx="0" cy="0"/>
          <a:chOff x="0" y="0"/>
          <a:chExt cx="0" cy="0"/>
        </a:xfrm>
      </p:grpSpPr>
      <p:sp>
        <p:nvSpPr>
          <p:cNvPr id="995" name="Google Shape;995;g866bbcd44a_0_253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6" name="Google Shape;996;g866bbcd44a_0_2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866bbcd44a_0_3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866bbcd44a_0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Today we are going to explore how anchoring phenomena and investigative phenomena are used over the course of a unit of instruction to engage each student in a high school genetics unit of study. </a:t>
            </a: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866bbcd44a_0_37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866bbcd44a_0_3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order to understand how anchoring phenomena work, we first need to examine some key conceptual shifts in science education.</a:t>
            </a:r>
            <a:endParaRPr/>
          </a:p>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g866bbcd44a_0_5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3" name="Google Shape;483;g866bbcd44a_0_5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DCI - Generally how we catagorize science - Structure and process, Ecology, Genetics</a:t>
            </a:r>
            <a:endParaRPr/>
          </a:p>
          <a:p>
            <a:pPr marL="0" lvl="0" indent="0" algn="l" rtl="0">
              <a:spcBef>
                <a:spcPts val="0"/>
              </a:spcBef>
              <a:spcAft>
                <a:spcPts val="0"/>
              </a:spcAft>
              <a:buNone/>
            </a:pPr>
            <a:r>
              <a:rPr lang="en"/>
              <a:t>CCC - the things that happen in science accross DCIs:</a:t>
            </a:r>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Patterns</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Cause and effect: mechanism and explanation</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Scale, proportion, and quantity</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Systems and system models</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Energy and matter: flows, cycles, and conservation</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Structure and function</a:t>
            </a:r>
            <a:endParaRPr sz="1200">
              <a:solidFill>
                <a:schemeClr val="dk1"/>
              </a:solidFill>
            </a:endParaRPr>
          </a:p>
          <a:p>
            <a:pPr marL="647700" lvl="0" indent="-304800" algn="l" rtl="0">
              <a:lnSpc>
                <a:spcPct val="137500"/>
              </a:lnSpc>
              <a:spcBef>
                <a:spcPts val="0"/>
              </a:spcBef>
              <a:spcAft>
                <a:spcPts val="0"/>
              </a:spcAft>
              <a:buClr>
                <a:schemeClr val="dk1"/>
              </a:buClr>
              <a:buSzPts val="1200"/>
              <a:buChar char="●"/>
            </a:pPr>
            <a:r>
              <a:rPr lang="en" sz="1200">
                <a:solidFill>
                  <a:schemeClr val="dk1"/>
                </a:solidFill>
              </a:rPr>
              <a:t>Stability and change</a:t>
            </a:r>
            <a:endParaRPr sz="1200">
              <a:solidFill>
                <a:schemeClr val="dk1"/>
              </a:solidFill>
            </a:endParaRPr>
          </a:p>
          <a:p>
            <a:pPr marL="0" lvl="0" indent="0" algn="l" rtl="0">
              <a:spcBef>
                <a:spcPts val="0"/>
              </a:spcBef>
              <a:spcAft>
                <a:spcPts val="0"/>
              </a:spcAft>
              <a:buNone/>
            </a:pPr>
            <a:r>
              <a:rPr lang="en"/>
              <a:t>SEP</a:t>
            </a:r>
            <a:endParaRPr/>
          </a:p>
          <a:p>
            <a:pPr marL="914400" lvl="0" indent="-304800" algn="l" rtl="0">
              <a:lnSpc>
                <a:spcPct val="115000"/>
              </a:lnSpc>
              <a:spcBef>
                <a:spcPts val="1200"/>
              </a:spcBef>
              <a:spcAft>
                <a:spcPts val="0"/>
              </a:spcAft>
              <a:buClr>
                <a:srgbClr val="323232"/>
              </a:buClr>
              <a:buSzPts val="1200"/>
              <a:buAutoNum type="arabicPeriod"/>
            </a:pPr>
            <a:r>
              <a:rPr lang="en" sz="1200">
                <a:solidFill>
                  <a:srgbClr val="323232"/>
                </a:solidFill>
              </a:rPr>
              <a:t>Asking questions (for science) and defining problems (for engineering)</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Developing and using models</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Planning and carrying out investigations</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Analyzing and interpreting data</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Using mathematics and computational thinking</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Constructing explanations (for science) and designing solutions (for engineering)</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Engaging in argument from evidence</a:t>
            </a:r>
            <a:endParaRPr sz="1200">
              <a:solidFill>
                <a:srgbClr val="323232"/>
              </a:solidFill>
            </a:endParaRPr>
          </a:p>
          <a:p>
            <a:pPr marL="914400" lvl="0" indent="-304800" algn="l" rtl="0">
              <a:lnSpc>
                <a:spcPct val="115000"/>
              </a:lnSpc>
              <a:spcBef>
                <a:spcPts val="0"/>
              </a:spcBef>
              <a:spcAft>
                <a:spcPts val="0"/>
              </a:spcAft>
              <a:buClr>
                <a:srgbClr val="323232"/>
              </a:buClr>
              <a:buSzPts val="1200"/>
              <a:buAutoNum type="arabicPeriod"/>
            </a:pPr>
            <a:r>
              <a:rPr lang="en" sz="1200">
                <a:solidFill>
                  <a:srgbClr val="323232"/>
                </a:solidFill>
              </a:rPr>
              <a:t>Obtaining, evaluating, and communicating information</a:t>
            </a:r>
            <a:endParaRPr sz="1200">
              <a:solidFill>
                <a:srgbClr val="323232"/>
              </a:solidFill>
            </a:endParaRPr>
          </a:p>
          <a:p>
            <a:pPr marL="0" lvl="0" indent="0" algn="l" rtl="0">
              <a:spcBef>
                <a:spcPts val="300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685800" y="1915625"/>
            <a:ext cx="5727000" cy="1159800"/>
          </a:xfrm>
          <a:prstGeom prst="rect">
            <a:avLst/>
          </a:prstGeom>
        </p:spPr>
        <p:txBody>
          <a:bodyPr spcFirstLastPara="1" wrap="square" lIns="91425" tIns="91425" rIns="91425" bIns="91425" anchor="b" anchorCtr="0">
            <a:noAutofit/>
          </a:bodyPr>
          <a:lstStyle>
            <a:lvl1pPr lvl="0" algn="l">
              <a:spcBef>
                <a:spcPts val="0"/>
              </a:spcBef>
              <a:spcAft>
                <a:spcPts val="0"/>
              </a:spcAft>
              <a:buClr>
                <a:srgbClr val="FFFFFF"/>
              </a:buClr>
              <a:buSzPts val="4800"/>
              <a:buNone/>
              <a:defRPr sz="4800">
                <a:solidFill>
                  <a:srgbClr val="FFFFFF"/>
                </a:solidFill>
              </a:defRPr>
            </a:lvl1pPr>
            <a:lvl2pPr lvl="1" algn="l">
              <a:spcBef>
                <a:spcPts val="0"/>
              </a:spcBef>
              <a:spcAft>
                <a:spcPts val="0"/>
              </a:spcAft>
              <a:buClr>
                <a:srgbClr val="FFFFFF"/>
              </a:buClr>
              <a:buSzPts val="4800"/>
              <a:buNone/>
              <a:defRPr sz="4800">
                <a:solidFill>
                  <a:srgbClr val="FFFFFF"/>
                </a:solidFill>
              </a:defRPr>
            </a:lvl2pPr>
            <a:lvl3pPr lvl="2" algn="l">
              <a:spcBef>
                <a:spcPts val="0"/>
              </a:spcBef>
              <a:spcAft>
                <a:spcPts val="0"/>
              </a:spcAft>
              <a:buClr>
                <a:srgbClr val="FFFFFF"/>
              </a:buClr>
              <a:buSzPts val="4800"/>
              <a:buNone/>
              <a:defRPr sz="4800">
                <a:solidFill>
                  <a:srgbClr val="FFFFFF"/>
                </a:solidFill>
              </a:defRPr>
            </a:lvl3pPr>
            <a:lvl4pPr lvl="3" algn="l">
              <a:spcBef>
                <a:spcPts val="0"/>
              </a:spcBef>
              <a:spcAft>
                <a:spcPts val="0"/>
              </a:spcAft>
              <a:buClr>
                <a:srgbClr val="FFFFFF"/>
              </a:buClr>
              <a:buSzPts val="4800"/>
              <a:buNone/>
              <a:defRPr sz="4800">
                <a:solidFill>
                  <a:srgbClr val="FFFFFF"/>
                </a:solidFill>
              </a:defRPr>
            </a:lvl4pPr>
            <a:lvl5pPr lvl="4" algn="l">
              <a:spcBef>
                <a:spcPts val="0"/>
              </a:spcBef>
              <a:spcAft>
                <a:spcPts val="0"/>
              </a:spcAft>
              <a:buClr>
                <a:srgbClr val="FFFFFF"/>
              </a:buClr>
              <a:buSzPts val="4800"/>
              <a:buNone/>
              <a:defRPr sz="4800">
                <a:solidFill>
                  <a:srgbClr val="FFFFFF"/>
                </a:solidFill>
              </a:defRPr>
            </a:lvl5pPr>
            <a:lvl6pPr lvl="5" algn="l">
              <a:spcBef>
                <a:spcPts val="0"/>
              </a:spcBef>
              <a:spcAft>
                <a:spcPts val="0"/>
              </a:spcAft>
              <a:buClr>
                <a:srgbClr val="FFFFFF"/>
              </a:buClr>
              <a:buSzPts val="4800"/>
              <a:buNone/>
              <a:defRPr sz="4800">
                <a:solidFill>
                  <a:srgbClr val="FFFFFF"/>
                </a:solidFill>
              </a:defRPr>
            </a:lvl6pPr>
            <a:lvl7pPr lvl="6" algn="l">
              <a:spcBef>
                <a:spcPts val="0"/>
              </a:spcBef>
              <a:spcAft>
                <a:spcPts val="0"/>
              </a:spcAft>
              <a:buClr>
                <a:srgbClr val="FFFFFF"/>
              </a:buClr>
              <a:buSzPts val="4800"/>
              <a:buNone/>
              <a:defRPr sz="4800">
                <a:solidFill>
                  <a:srgbClr val="FFFFFF"/>
                </a:solidFill>
              </a:defRPr>
            </a:lvl7pPr>
            <a:lvl8pPr lvl="7" algn="l">
              <a:spcBef>
                <a:spcPts val="0"/>
              </a:spcBef>
              <a:spcAft>
                <a:spcPts val="0"/>
              </a:spcAft>
              <a:buClr>
                <a:srgbClr val="FFFFFF"/>
              </a:buClr>
              <a:buSzPts val="4800"/>
              <a:buNone/>
              <a:defRPr sz="4800">
                <a:solidFill>
                  <a:srgbClr val="FFFFFF"/>
                </a:solidFill>
              </a:defRPr>
            </a:lvl8pPr>
            <a:lvl9pPr lvl="8" algn="l">
              <a:spcBef>
                <a:spcPts val="0"/>
              </a:spcBef>
              <a:spcAft>
                <a:spcPts val="0"/>
              </a:spcAft>
              <a:buClr>
                <a:srgbClr val="FFFFFF"/>
              </a:buClr>
              <a:buSzPts val="4800"/>
              <a:buNone/>
              <a:defRPr sz="4800">
                <a:solidFill>
                  <a:srgbClr val="FFFFFF"/>
                </a:solidFill>
              </a:defRPr>
            </a:lvl9pPr>
          </a:lstStyle>
          <a:p>
            <a:endParaRPr/>
          </a:p>
        </p:txBody>
      </p:sp>
      <p:sp>
        <p:nvSpPr>
          <p:cNvPr id="11" name="Google Shape;11;p2"/>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2" name="Google Shape;12;p2"/>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74"/>
        <p:cNvGrpSpPr/>
        <p:nvPr/>
      </p:nvGrpSpPr>
      <p:grpSpPr>
        <a:xfrm>
          <a:off x="0" y="0"/>
          <a:ext cx="0" cy="0"/>
          <a:chOff x="0" y="0"/>
          <a:chExt cx="0" cy="0"/>
        </a:xfrm>
      </p:grpSpPr>
      <p:sp>
        <p:nvSpPr>
          <p:cNvPr id="75" name="Google Shape;75;p11"/>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6" name="Google Shape;76;p11"/>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7" name="Google Shape;77;p11"/>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78" name="Google Shape;78;p11"/>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79"/>
        <p:cNvGrpSpPr/>
        <p:nvPr/>
      </p:nvGrpSpPr>
      <p:grpSpPr>
        <a:xfrm>
          <a:off x="0" y="0"/>
          <a:ext cx="0" cy="0"/>
          <a:chOff x="0" y="0"/>
          <a:chExt cx="0" cy="0"/>
        </a:xfrm>
      </p:grpSpPr>
      <p:sp>
        <p:nvSpPr>
          <p:cNvPr id="80" name="Google Shape;80;p12"/>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81" name="Google Shape;81;p12"/>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2"/>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83" name="Google Shape;83;p12"/>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9"/>
        <p:cNvGrpSpPr/>
        <p:nvPr/>
      </p:nvGrpSpPr>
      <p:grpSpPr>
        <a:xfrm>
          <a:off x="0" y="0"/>
          <a:ext cx="0" cy="0"/>
          <a:chOff x="0" y="0"/>
          <a:chExt cx="0" cy="0"/>
        </a:xfrm>
      </p:grpSpPr>
      <p:sp>
        <p:nvSpPr>
          <p:cNvPr id="90" name="Google Shape;90;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1" name="Google Shape;91;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2" name="Google Shape;92;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3"/>
        <p:cNvGrpSpPr/>
        <p:nvPr/>
      </p:nvGrpSpPr>
      <p:grpSpPr>
        <a:xfrm>
          <a:off x="0" y="0"/>
          <a:ext cx="0" cy="0"/>
          <a:chOff x="0" y="0"/>
          <a:chExt cx="0" cy="0"/>
        </a:xfrm>
      </p:grpSpPr>
      <p:sp>
        <p:nvSpPr>
          <p:cNvPr id="94" name="Google Shape;94;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95" name="Google Shape;95;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8" name="Google Shape;98;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99" name="Google Shape;99;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0"/>
        <p:cNvGrpSpPr/>
        <p:nvPr/>
      </p:nvGrpSpPr>
      <p:grpSpPr>
        <a:xfrm>
          <a:off x="0" y="0"/>
          <a:ext cx="0" cy="0"/>
          <a:chOff x="0" y="0"/>
          <a:chExt cx="0" cy="0"/>
        </a:xfrm>
      </p:grpSpPr>
      <p:sp>
        <p:nvSpPr>
          <p:cNvPr id="101" name="Google Shape;101;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3" name="Google Shape;103;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8"/>
        <p:cNvGrpSpPr/>
        <p:nvPr/>
      </p:nvGrpSpPr>
      <p:grpSpPr>
        <a:xfrm>
          <a:off x="0" y="0"/>
          <a:ext cx="0" cy="0"/>
          <a:chOff x="0" y="0"/>
          <a:chExt cx="0" cy="0"/>
        </a:xfrm>
      </p:grpSpPr>
      <p:sp>
        <p:nvSpPr>
          <p:cNvPr id="109" name="Google Shape;109;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0" name="Google Shape;110;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1" name="Google Shape;11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2"/>
        <p:cNvGrpSpPr/>
        <p:nvPr/>
      </p:nvGrpSpPr>
      <p:grpSpPr>
        <a:xfrm>
          <a:off x="0" y="0"/>
          <a:ext cx="0" cy="0"/>
          <a:chOff x="0" y="0"/>
          <a:chExt cx="0" cy="0"/>
        </a:xfrm>
      </p:grpSpPr>
      <p:sp>
        <p:nvSpPr>
          <p:cNvPr id="113" name="Google Shape;113;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4" name="Google Shape;114;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5"/>
        <p:cNvGrpSpPr/>
        <p:nvPr/>
      </p:nvGrpSpPr>
      <p:grpSpPr>
        <a:xfrm>
          <a:off x="0" y="0"/>
          <a:ext cx="0" cy="0"/>
          <a:chOff x="0" y="0"/>
          <a:chExt cx="0" cy="0"/>
        </a:xfrm>
      </p:grpSpPr>
      <p:sp>
        <p:nvSpPr>
          <p:cNvPr id="116" name="Google Shape;116;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18" name="Google Shape;118;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19" name="Google Shape;119;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0" name="Google Shape;120;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3"/>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 name="Google Shape;15;p3"/>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17" name="Google Shape;17;p3"/>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1"/>
        <p:cNvGrpSpPr/>
        <p:nvPr/>
      </p:nvGrpSpPr>
      <p:grpSpPr>
        <a:xfrm>
          <a:off x="0" y="0"/>
          <a:ext cx="0" cy="0"/>
          <a:chOff x="0" y="0"/>
          <a:chExt cx="0" cy="0"/>
        </a:xfrm>
      </p:grpSpPr>
      <p:sp>
        <p:nvSpPr>
          <p:cNvPr id="122" name="Google Shape;122;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123" name="Google Shape;123;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4"/>
        <p:cNvGrpSpPr/>
        <p:nvPr/>
      </p:nvGrpSpPr>
      <p:grpSpPr>
        <a:xfrm>
          <a:off x="0" y="0"/>
          <a:ext cx="0" cy="0"/>
          <a:chOff x="0" y="0"/>
          <a:chExt cx="0" cy="0"/>
        </a:xfrm>
      </p:grpSpPr>
      <p:sp>
        <p:nvSpPr>
          <p:cNvPr id="125" name="Google Shape;125;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26" name="Google Shape;126;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27" name="Google Shape;127;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8"/>
        <p:cNvGrpSpPr/>
        <p:nvPr/>
      </p:nvGrpSpPr>
      <p:grpSpPr>
        <a:xfrm>
          <a:off x="0" y="0"/>
          <a:ext cx="0" cy="0"/>
          <a:chOff x="0" y="0"/>
          <a:chExt cx="0" cy="0"/>
        </a:xfrm>
      </p:grpSpPr>
      <p:sp>
        <p:nvSpPr>
          <p:cNvPr id="129" name="Google Shape;129;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0"/>
        <p:cNvGrpSpPr/>
        <p:nvPr/>
      </p:nvGrpSpPr>
      <p:grpSpPr>
        <a:xfrm>
          <a:off x="0" y="0"/>
          <a:ext cx="0" cy="0"/>
          <a:chOff x="0" y="0"/>
          <a:chExt cx="0" cy="0"/>
        </a:xfrm>
      </p:grpSpPr>
      <p:sp>
        <p:nvSpPr>
          <p:cNvPr id="131" name="Google Shape;131;p25"/>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2" name="Google Shape;132;p25"/>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133" name="Google Shape;133;p25"/>
          <p:cNvSpPr txBox="1">
            <a:spLocks noGrp="1"/>
          </p:cNvSpPr>
          <p:nvPr>
            <p:ph type="body" idx="2"/>
          </p:nvPr>
        </p:nvSpPr>
        <p:spPr>
          <a:xfrm>
            <a:off x="629842" y="1878806"/>
            <a:ext cx="38682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34" name="Google Shape;134;p25"/>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135" name="Google Shape;135;p25"/>
          <p:cNvSpPr txBox="1">
            <a:spLocks noGrp="1"/>
          </p:cNvSpPr>
          <p:nvPr>
            <p:ph type="body" idx="4"/>
          </p:nvPr>
        </p:nvSpPr>
        <p:spPr>
          <a:xfrm>
            <a:off x="4629150" y="1878806"/>
            <a:ext cx="38874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36" name="Google Shape;136;p2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7" name="Google Shape;137;p2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8" name="Google Shape;138;p2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9"/>
        <p:cNvGrpSpPr/>
        <p:nvPr/>
      </p:nvGrpSpPr>
      <p:grpSpPr>
        <a:xfrm>
          <a:off x="0" y="0"/>
          <a:ext cx="0" cy="0"/>
          <a:chOff x="0" y="0"/>
          <a:chExt cx="0" cy="0"/>
        </a:xfrm>
      </p:grpSpPr>
      <p:sp>
        <p:nvSpPr>
          <p:cNvPr id="140" name="Google Shape;140;p2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1" name="Google Shape;141;p26"/>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1000"/>
              </a:spcBef>
              <a:spcAft>
                <a:spcPts val="0"/>
              </a:spcAft>
              <a:buClr>
                <a:schemeClr val="dk1"/>
              </a:buClr>
              <a:buSzPts val="2800"/>
              <a:buChar char="●"/>
              <a:defRPr/>
            </a:lvl1pPr>
            <a:lvl2pPr marL="914400" lvl="1" indent="-381000" algn="l" rtl="0">
              <a:lnSpc>
                <a:spcPct val="100000"/>
              </a:lnSpc>
              <a:spcBef>
                <a:spcPts val="500"/>
              </a:spcBef>
              <a:spcAft>
                <a:spcPts val="0"/>
              </a:spcAft>
              <a:buClr>
                <a:schemeClr val="dk1"/>
              </a:buClr>
              <a:buSzPts val="2400"/>
              <a:buChar char="○"/>
              <a:defRPr/>
            </a:lvl2pPr>
            <a:lvl3pPr marL="1371600" lvl="2" indent="-355600" algn="l" rtl="0">
              <a:lnSpc>
                <a:spcPct val="100000"/>
              </a:lnSpc>
              <a:spcBef>
                <a:spcPts val="500"/>
              </a:spcBef>
              <a:spcAft>
                <a:spcPts val="0"/>
              </a:spcAft>
              <a:buClr>
                <a:schemeClr val="dk1"/>
              </a:buClr>
              <a:buSzPts val="2000"/>
              <a:buChar char="■"/>
              <a:defRPr/>
            </a:lvl3pPr>
            <a:lvl4pPr marL="1828800" lvl="3" indent="-342900" algn="l" rtl="0">
              <a:lnSpc>
                <a:spcPct val="100000"/>
              </a:lnSpc>
              <a:spcBef>
                <a:spcPts val="500"/>
              </a:spcBef>
              <a:spcAft>
                <a:spcPts val="0"/>
              </a:spcAft>
              <a:buClr>
                <a:schemeClr val="dk1"/>
              </a:buClr>
              <a:buSzPts val="1800"/>
              <a:buChar char="●"/>
              <a:defRPr/>
            </a:lvl4pPr>
            <a:lvl5pPr marL="2286000" lvl="4" indent="-342900" algn="l" rtl="0">
              <a:lnSpc>
                <a:spcPct val="10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142" name="Google Shape;142;p2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3" name="Google Shape;143;p2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4" name="Google Shape;144;p2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p:cSld name="SECTION_HEADER_1">
    <p:spTree>
      <p:nvGrpSpPr>
        <p:cNvPr id="1" name="Shape 145"/>
        <p:cNvGrpSpPr/>
        <p:nvPr/>
      </p:nvGrpSpPr>
      <p:grpSpPr>
        <a:xfrm>
          <a:off x="0" y="0"/>
          <a:ext cx="0" cy="0"/>
          <a:chOff x="0" y="0"/>
          <a:chExt cx="0" cy="0"/>
        </a:xfrm>
      </p:grpSpPr>
      <p:sp>
        <p:nvSpPr>
          <p:cNvPr id="146" name="Google Shape;146;p27"/>
          <p:cNvSpPr txBox="1">
            <a:spLocks noGrp="1"/>
          </p:cNvSpPr>
          <p:nvPr>
            <p:ph type="title"/>
          </p:nvPr>
        </p:nvSpPr>
        <p:spPr>
          <a:xfrm>
            <a:off x="623888" y="1282304"/>
            <a:ext cx="7886700" cy="2139600"/>
          </a:xfrm>
          <a:prstGeom prst="rect">
            <a:avLst/>
          </a:prstGeom>
          <a:noFill/>
          <a:ln>
            <a:noFill/>
          </a:ln>
        </p:spPr>
        <p:txBody>
          <a:bodyPr spcFirstLastPara="1" wrap="square" lIns="91425" tIns="45700" rIns="91425" bIns="45700" anchor="b" anchorCtr="0">
            <a:noAutofit/>
          </a:bodyPr>
          <a:lstStyle>
            <a:lvl1pPr lvl="0" algn="l" rtl="0">
              <a:lnSpc>
                <a:spcPct val="90000"/>
              </a:lnSpc>
              <a:spcBef>
                <a:spcPts val="0"/>
              </a:spcBef>
              <a:spcAft>
                <a:spcPts val="0"/>
              </a:spcAft>
              <a:buClr>
                <a:schemeClr val="dk1"/>
              </a:buClr>
              <a:buSzPts val="4000"/>
              <a:buFont typeface="Open Sans"/>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7" name="Google Shape;147;p27"/>
          <p:cNvSpPr txBox="1">
            <a:spLocks noGrp="1"/>
          </p:cNvSpPr>
          <p:nvPr>
            <p:ph type="body" idx="1"/>
          </p:nvPr>
        </p:nvSpPr>
        <p:spPr>
          <a:xfrm>
            <a:off x="623888" y="3442098"/>
            <a:ext cx="7886700" cy="11253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1000"/>
              </a:spcBef>
              <a:spcAft>
                <a:spcPts val="0"/>
              </a:spcAft>
              <a:buClr>
                <a:schemeClr val="dk1"/>
              </a:buClr>
              <a:buSzPts val="2400"/>
              <a:buNone/>
              <a:defRPr sz="2400">
                <a:solidFill>
                  <a:schemeClr val="dk1"/>
                </a:solidFill>
              </a:defRPr>
            </a:lvl1pPr>
            <a:lvl2pPr marL="914400" lvl="1" indent="-228600" algn="l" rtl="0">
              <a:lnSpc>
                <a:spcPct val="90000"/>
              </a:lnSpc>
              <a:spcBef>
                <a:spcPts val="1600"/>
              </a:spcBef>
              <a:spcAft>
                <a:spcPts val="0"/>
              </a:spcAft>
              <a:buClr>
                <a:srgbClr val="888888"/>
              </a:buClr>
              <a:buSzPts val="2000"/>
              <a:buNone/>
              <a:defRPr sz="2000">
                <a:solidFill>
                  <a:srgbClr val="888888"/>
                </a:solidFill>
              </a:defRPr>
            </a:lvl2pPr>
            <a:lvl3pPr marL="1371600" lvl="2" indent="-228600" algn="l" rtl="0">
              <a:lnSpc>
                <a:spcPct val="90000"/>
              </a:lnSpc>
              <a:spcBef>
                <a:spcPts val="1600"/>
              </a:spcBef>
              <a:spcAft>
                <a:spcPts val="0"/>
              </a:spcAft>
              <a:buClr>
                <a:srgbClr val="888888"/>
              </a:buClr>
              <a:buSzPts val="1800"/>
              <a:buNone/>
              <a:defRPr sz="1800">
                <a:solidFill>
                  <a:srgbClr val="888888"/>
                </a:solidFill>
              </a:defRPr>
            </a:lvl3pPr>
            <a:lvl4pPr marL="1828800" lvl="3" indent="-228600" algn="l" rtl="0">
              <a:lnSpc>
                <a:spcPct val="90000"/>
              </a:lnSpc>
              <a:spcBef>
                <a:spcPts val="1600"/>
              </a:spcBef>
              <a:spcAft>
                <a:spcPts val="0"/>
              </a:spcAft>
              <a:buClr>
                <a:srgbClr val="888888"/>
              </a:buClr>
              <a:buSzPts val="1600"/>
              <a:buNone/>
              <a:defRPr sz="1600">
                <a:solidFill>
                  <a:srgbClr val="888888"/>
                </a:solidFill>
              </a:defRPr>
            </a:lvl4pPr>
            <a:lvl5pPr marL="2286000" lvl="4" indent="-228600" algn="l" rtl="0">
              <a:lnSpc>
                <a:spcPct val="90000"/>
              </a:lnSpc>
              <a:spcBef>
                <a:spcPts val="1600"/>
              </a:spcBef>
              <a:spcAft>
                <a:spcPts val="0"/>
              </a:spcAft>
              <a:buClr>
                <a:srgbClr val="888888"/>
              </a:buClr>
              <a:buSzPts val="1600"/>
              <a:buNone/>
              <a:defRPr sz="1600">
                <a:solidFill>
                  <a:srgbClr val="888888"/>
                </a:solidFill>
              </a:defRPr>
            </a:lvl5pPr>
            <a:lvl6pPr marL="2743200" lvl="5" indent="-228600" algn="l" rtl="0">
              <a:lnSpc>
                <a:spcPct val="90000"/>
              </a:lnSpc>
              <a:spcBef>
                <a:spcPts val="1600"/>
              </a:spcBef>
              <a:spcAft>
                <a:spcPts val="0"/>
              </a:spcAft>
              <a:buClr>
                <a:srgbClr val="888888"/>
              </a:buClr>
              <a:buSzPts val="1600"/>
              <a:buNone/>
              <a:defRPr sz="1600">
                <a:solidFill>
                  <a:srgbClr val="888888"/>
                </a:solidFill>
              </a:defRPr>
            </a:lvl6pPr>
            <a:lvl7pPr marL="3200400" lvl="6" indent="-228600" algn="l" rtl="0">
              <a:lnSpc>
                <a:spcPct val="90000"/>
              </a:lnSpc>
              <a:spcBef>
                <a:spcPts val="1600"/>
              </a:spcBef>
              <a:spcAft>
                <a:spcPts val="0"/>
              </a:spcAft>
              <a:buClr>
                <a:srgbClr val="888888"/>
              </a:buClr>
              <a:buSzPts val="1600"/>
              <a:buNone/>
              <a:defRPr sz="1600">
                <a:solidFill>
                  <a:srgbClr val="888888"/>
                </a:solidFill>
              </a:defRPr>
            </a:lvl7pPr>
            <a:lvl8pPr marL="3657600" lvl="7" indent="-228600" algn="l" rtl="0">
              <a:lnSpc>
                <a:spcPct val="90000"/>
              </a:lnSpc>
              <a:spcBef>
                <a:spcPts val="1600"/>
              </a:spcBef>
              <a:spcAft>
                <a:spcPts val="0"/>
              </a:spcAft>
              <a:buClr>
                <a:srgbClr val="888888"/>
              </a:buClr>
              <a:buSzPts val="1600"/>
              <a:buNone/>
              <a:defRPr sz="1600">
                <a:solidFill>
                  <a:srgbClr val="888888"/>
                </a:solidFill>
              </a:defRPr>
            </a:lvl8pPr>
            <a:lvl9pPr marL="4114800" lvl="8" indent="-228600" algn="l" rtl="0">
              <a:lnSpc>
                <a:spcPct val="90000"/>
              </a:lnSpc>
              <a:spcBef>
                <a:spcPts val="1600"/>
              </a:spcBef>
              <a:spcAft>
                <a:spcPts val="1600"/>
              </a:spcAft>
              <a:buClr>
                <a:srgbClr val="888888"/>
              </a:buClr>
              <a:buSzPts val="1600"/>
              <a:buNone/>
              <a:defRPr sz="1600">
                <a:solidFill>
                  <a:srgbClr val="888888"/>
                </a:solidFill>
              </a:defRPr>
            </a:lvl9pPr>
          </a:lstStyle>
          <a:p>
            <a:endParaRPr/>
          </a:p>
        </p:txBody>
      </p:sp>
      <p:sp>
        <p:nvSpPr>
          <p:cNvPr id="148" name="Google Shape;148;p27"/>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49" name="Google Shape;149;p27"/>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0" name="Google Shape;150;p27"/>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155"/>
        <p:cNvGrpSpPr/>
        <p:nvPr/>
      </p:nvGrpSpPr>
      <p:grpSpPr>
        <a:xfrm>
          <a:off x="0" y="0"/>
          <a:ext cx="0" cy="0"/>
          <a:chOff x="0" y="0"/>
          <a:chExt cx="0" cy="0"/>
        </a:xfrm>
      </p:grpSpPr>
      <p:sp>
        <p:nvSpPr>
          <p:cNvPr id="156" name="Google Shape;156;p29"/>
          <p:cNvSpPr txBox="1">
            <a:spLocks noGrp="1"/>
          </p:cNvSpPr>
          <p:nvPr>
            <p:ph type="ctrTitle"/>
          </p:nvPr>
        </p:nvSpPr>
        <p:spPr>
          <a:xfrm>
            <a:off x="721600" y="743800"/>
            <a:ext cx="5727000" cy="1159800"/>
          </a:xfrm>
          <a:prstGeom prst="rect">
            <a:avLst/>
          </a:prstGeom>
        </p:spPr>
        <p:txBody>
          <a:bodyPr spcFirstLastPara="1" wrap="square" lIns="91425" tIns="91425" rIns="91425" bIns="91425" anchor="b" anchorCtr="0">
            <a:noAutofit/>
          </a:bodyPr>
          <a:lstStyle>
            <a:lvl1pPr lvl="0" algn="l" rtl="0">
              <a:spcBef>
                <a:spcPts val="0"/>
              </a:spcBef>
              <a:spcAft>
                <a:spcPts val="0"/>
              </a:spcAft>
              <a:buClr>
                <a:srgbClr val="FFFFFF"/>
              </a:buClr>
              <a:buSzPts val="4800"/>
              <a:buNone/>
              <a:defRPr sz="4800">
                <a:solidFill>
                  <a:srgbClr val="FFFFFF"/>
                </a:solidFill>
              </a:defRPr>
            </a:lvl1pPr>
            <a:lvl2pPr lvl="1" algn="l" rtl="0">
              <a:spcBef>
                <a:spcPts val="0"/>
              </a:spcBef>
              <a:spcAft>
                <a:spcPts val="0"/>
              </a:spcAft>
              <a:buClr>
                <a:srgbClr val="FFFFFF"/>
              </a:buClr>
              <a:buSzPts val="4800"/>
              <a:buNone/>
              <a:defRPr sz="4800">
                <a:solidFill>
                  <a:srgbClr val="FFFFFF"/>
                </a:solidFill>
              </a:defRPr>
            </a:lvl2pPr>
            <a:lvl3pPr lvl="2" algn="l" rtl="0">
              <a:spcBef>
                <a:spcPts val="0"/>
              </a:spcBef>
              <a:spcAft>
                <a:spcPts val="0"/>
              </a:spcAft>
              <a:buClr>
                <a:srgbClr val="FFFFFF"/>
              </a:buClr>
              <a:buSzPts val="4800"/>
              <a:buNone/>
              <a:defRPr sz="4800">
                <a:solidFill>
                  <a:srgbClr val="FFFFFF"/>
                </a:solidFill>
              </a:defRPr>
            </a:lvl3pPr>
            <a:lvl4pPr lvl="3" algn="l" rtl="0">
              <a:spcBef>
                <a:spcPts val="0"/>
              </a:spcBef>
              <a:spcAft>
                <a:spcPts val="0"/>
              </a:spcAft>
              <a:buClr>
                <a:srgbClr val="FFFFFF"/>
              </a:buClr>
              <a:buSzPts val="4800"/>
              <a:buNone/>
              <a:defRPr sz="4800">
                <a:solidFill>
                  <a:srgbClr val="FFFFFF"/>
                </a:solidFill>
              </a:defRPr>
            </a:lvl4pPr>
            <a:lvl5pPr lvl="4" algn="l" rtl="0">
              <a:spcBef>
                <a:spcPts val="0"/>
              </a:spcBef>
              <a:spcAft>
                <a:spcPts val="0"/>
              </a:spcAft>
              <a:buClr>
                <a:srgbClr val="FFFFFF"/>
              </a:buClr>
              <a:buSzPts val="4800"/>
              <a:buNone/>
              <a:defRPr sz="4800">
                <a:solidFill>
                  <a:srgbClr val="FFFFFF"/>
                </a:solidFill>
              </a:defRPr>
            </a:lvl5pPr>
            <a:lvl6pPr lvl="5" algn="l" rtl="0">
              <a:spcBef>
                <a:spcPts val="0"/>
              </a:spcBef>
              <a:spcAft>
                <a:spcPts val="0"/>
              </a:spcAft>
              <a:buClr>
                <a:srgbClr val="FFFFFF"/>
              </a:buClr>
              <a:buSzPts val="4800"/>
              <a:buNone/>
              <a:defRPr sz="4800">
                <a:solidFill>
                  <a:srgbClr val="FFFFFF"/>
                </a:solidFill>
              </a:defRPr>
            </a:lvl6pPr>
            <a:lvl7pPr lvl="6" algn="l" rtl="0">
              <a:spcBef>
                <a:spcPts val="0"/>
              </a:spcBef>
              <a:spcAft>
                <a:spcPts val="0"/>
              </a:spcAft>
              <a:buClr>
                <a:srgbClr val="FFFFFF"/>
              </a:buClr>
              <a:buSzPts val="4800"/>
              <a:buNone/>
              <a:defRPr sz="4800">
                <a:solidFill>
                  <a:srgbClr val="FFFFFF"/>
                </a:solidFill>
              </a:defRPr>
            </a:lvl7pPr>
            <a:lvl8pPr lvl="7" algn="l" rtl="0">
              <a:spcBef>
                <a:spcPts val="0"/>
              </a:spcBef>
              <a:spcAft>
                <a:spcPts val="0"/>
              </a:spcAft>
              <a:buClr>
                <a:srgbClr val="FFFFFF"/>
              </a:buClr>
              <a:buSzPts val="4800"/>
              <a:buNone/>
              <a:defRPr sz="4800">
                <a:solidFill>
                  <a:srgbClr val="FFFFFF"/>
                </a:solidFill>
              </a:defRPr>
            </a:lvl8pPr>
            <a:lvl9pPr lvl="8" algn="l" rtl="0">
              <a:spcBef>
                <a:spcPts val="0"/>
              </a:spcBef>
              <a:spcAft>
                <a:spcPts val="0"/>
              </a:spcAft>
              <a:buClr>
                <a:srgbClr val="FFFFFF"/>
              </a:buClr>
              <a:buSzPts val="4800"/>
              <a:buNone/>
              <a:defRPr sz="4800">
                <a:solidFill>
                  <a:srgbClr val="FFFFFF"/>
                </a:solidFill>
              </a:defRPr>
            </a:lvl9pPr>
          </a:lstStyle>
          <a:p>
            <a:endParaRPr/>
          </a:p>
        </p:txBody>
      </p:sp>
      <p:sp>
        <p:nvSpPr>
          <p:cNvPr id="157" name="Google Shape;157;p29"/>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58" name="Google Shape;158;p29"/>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159"/>
        <p:cNvGrpSpPr/>
        <p:nvPr/>
      </p:nvGrpSpPr>
      <p:grpSpPr>
        <a:xfrm>
          <a:off x="0" y="0"/>
          <a:ext cx="0" cy="0"/>
          <a:chOff x="0" y="0"/>
          <a:chExt cx="0" cy="0"/>
        </a:xfrm>
      </p:grpSpPr>
      <p:sp>
        <p:nvSpPr>
          <p:cNvPr id="160" name="Google Shape;160;p30"/>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1" name="Google Shape;161;p30"/>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30"/>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163" name="Google Shape;163;p30"/>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164"/>
        <p:cNvGrpSpPr/>
        <p:nvPr/>
      </p:nvGrpSpPr>
      <p:grpSpPr>
        <a:xfrm>
          <a:off x="0" y="0"/>
          <a:ext cx="0" cy="0"/>
          <a:chOff x="0" y="0"/>
          <a:chExt cx="0" cy="0"/>
        </a:xfrm>
      </p:grpSpPr>
      <p:sp>
        <p:nvSpPr>
          <p:cNvPr id="165" name="Google Shape;165;p31"/>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6" name="Google Shape;166;p31"/>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31"/>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168" name="Google Shape;168;p31"/>
          <p:cNvSpPr txBox="1"/>
          <p:nvPr/>
        </p:nvSpPr>
        <p:spPr>
          <a:xfrm>
            <a:off x="3593400" y="19141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4800">
              <a:solidFill>
                <a:srgbClr val="000014"/>
              </a:solidFill>
              <a:latin typeface="Playfair Display"/>
              <a:ea typeface="Playfair Display"/>
              <a:cs typeface="Playfair Display"/>
              <a:sym typeface="Playfair Display"/>
            </a:endParaRPr>
          </a:p>
        </p:txBody>
      </p:sp>
      <p:sp>
        <p:nvSpPr>
          <p:cNvPr id="169" name="Google Shape;169;p31"/>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70"/>
        <p:cNvGrpSpPr/>
        <p:nvPr/>
      </p:nvGrpSpPr>
      <p:grpSpPr>
        <a:xfrm>
          <a:off x="0" y="0"/>
          <a:ext cx="0" cy="0"/>
          <a:chOff x="0" y="0"/>
          <a:chExt cx="0" cy="0"/>
        </a:xfrm>
      </p:grpSpPr>
      <p:sp>
        <p:nvSpPr>
          <p:cNvPr id="171" name="Google Shape;171;p32"/>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2" name="Google Shape;172;p32"/>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73" name="Google Shape;173;p32"/>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2"/>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5" name="Google Shape;175;p32"/>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176" name="Google Shape;176;p32"/>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77" name="Google Shape;177;p32"/>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178" name="Google Shape;178;p3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4"/>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 name="Google Shape;20;p4"/>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22" name="Google Shape;22;p4"/>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179"/>
        <p:cNvGrpSpPr/>
        <p:nvPr/>
      </p:nvGrpSpPr>
      <p:grpSpPr>
        <a:xfrm>
          <a:off x="0" y="0"/>
          <a:ext cx="0" cy="0"/>
          <a:chOff x="0" y="0"/>
          <a:chExt cx="0" cy="0"/>
        </a:xfrm>
      </p:grpSpPr>
      <p:sp>
        <p:nvSpPr>
          <p:cNvPr id="180" name="Google Shape;180;p33"/>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1" name="Google Shape;181;p33"/>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2" name="Google Shape;182;p33"/>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183" name="Google Shape;183;p33"/>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184" name="Google Shape;184;p33"/>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185" name="Google Shape;185;p33"/>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186"/>
        <p:cNvGrpSpPr/>
        <p:nvPr/>
      </p:nvGrpSpPr>
      <p:grpSpPr>
        <a:xfrm>
          <a:off x="0" y="0"/>
          <a:ext cx="0" cy="0"/>
          <a:chOff x="0" y="0"/>
          <a:chExt cx="0" cy="0"/>
        </a:xfrm>
      </p:grpSpPr>
      <p:sp>
        <p:nvSpPr>
          <p:cNvPr id="187" name="Google Shape;187;p34"/>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8" name="Google Shape;188;p34"/>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89" name="Google Shape;189;p34"/>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34"/>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91" name="Google Shape;191;p34"/>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192" name="Google Shape;192;p34"/>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93" name="Google Shape;193;p34"/>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194" name="Google Shape;194;p34"/>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195" name="Google Shape;195;p3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196"/>
        <p:cNvGrpSpPr/>
        <p:nvPr/>
      </p:nvGrpSpPr>
      <p:grpSpPr>
        <a:xfrm>
          <a:off x="0" y="0"/>
          <a:ext cx="0" cy="0"/>
          <a:chOff x="0" y="0"/>
          <a:chExt cx="0" cy="0"/>
        </a:xfrm>
      </p:grpSpPr>
      <p:sp>
        <p:nvSpPr>
          <p:cNvPr id="197" name="Google Shape;197;p35"/>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8" name="Google Shape;198;p35"/>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99" name="Google Shape;199;p35"/>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5"/>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1" name="Google Shape;201;p35"/>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02" name="Google Shape;202;p3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03" name="Google Shape;203;p35"/>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4" name="Google Shape;204;p35"/>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5" name="Google Shape;205;p35"/>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06" name="Google Shape;206;p3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07"/>
        <p:cNvGrpSpPr/>
        <p:nvPr/>
      </p:nvGrpSpPr>
      <p:grpSpPr>
        <a:xfrm>
          <a:off x="0" y="0"/>
          <a:ext cx="0" cy="0"/>
          <a:chOff x="0" y="0"/>
          <a:chExt cx="0" cy="0"/>
        </a:xfrm>
      </p:grpSpPr>
      <p:sp>
        <p:nvSpPr>
          <p:cNvPr id="208" name="Google Shape;208;p36"/>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09" name="Google Shape;209;p36"/>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0" name="Google Shape;210;p36"/>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36"/>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2" name="Google Shape;212;p36"/>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13" name="Google Shape;213;p3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14" name="Google Shape;214;p3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215"/>
        <p:cNvGrpSpPr/>
        <p:nvPr/>
      </p:nvGrpSpPr>
      <p:grpSpPr>
        <a:xfrm>
          <a:off x="0" y="0"/>
          <a:ext cx="0" cy="0"/>
          <a:chOff x="0" y="0"/>
          <a:chExt cx="0" cy="0"/>
        </a:xfrm>
      </p:grpSpPr>
      <p:sp>
        <p:nvSpPr>
          <p:cNvPr id="216" name="Google Shape;216;p37"/>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17" name="Google Shape;217;p37"/>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8" name="Google Shape;218;p3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19" name="Google Shape;219;p37"/>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200"/>
              <a:buNone/>
              <a:defRPr sz="1200"/>
            </a:lvl1pPr>
          </a:lstStyle>
          <a:p>
            <a:endParaRPr/>
          </a:p>
        </p:txBody>
      </p:sp>
      <p:sp>
        <p:nvSpPr>
          <p:cNvPr id="220" name="Google Shape;220;p3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221"/>
        <p:cNvGrpSpPr/>
        <p:nvPr/>
      </p:nvGrpSpPr>
      <p:grpSpPr>
        <a:xfrm>
          <a:off x="0" y="0"/>
          <a:ext cx="0" cy="0"/>
          <a:chOff x="0" y="0"/>
          <a:chExt cx="0" cy="0"/>
        </a:xfrm>
      </p:grpSpPr>
      <p:sp>
        <p:nvSpPr>
          <p:cNvPr id="222" name="Google Shape;222;p38"/>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3" name="Google Shape;223;p38"/>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4" name="Google Shape;224;p3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25" name="Google Shape;225;p3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226"/>
        <p:cNvGrpSpPr/>
        <p:nvPr/>
      </p:nvGrpSpPr>
      <p:grpSpPr>
        <a:xfrm>
          <a:off x="0" y="0"/>
          <a:ext cx="0" cy="0"/>
          <a:chOff x="0" y="0"/>
          <a:chExt cx="0" cy="0"/>
        </a:xfrm>
      </p:grpSpPr>
      <p:sp>
        <p:nvSpPr>
          <p:cNvPr id="227" name="Google Shape;227;p39"/>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28" name="Google Shape;228;p39"/>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9"/>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0" name="Google Shape;230;p39"/>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3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236"/>
        <p:cNvGrpSpPr/>
        <p:nvPr/>
      </p:nvGrpSpPr>
      <p:grpSpPr>
        <a:xfrm>
          <a:off x="0" y="0"/>
          <a:ext cx="0" cy="0"/>
          <a:chOff x="0" y="0"/>
          <a:chExt cx="0" cy="0"/>
        </a:xfrm>
      </p:grpSpPr>
      <p:sp>
        <p:nvSpPr>
          <p:cNvPr id="237" name="Google Shape;237;p41"/>
          <p:cNvSpPr txBox="1">
            <a:spLocks noGrp="1"/>
          </p:cNvSpPr>
          <p:nvPr>
            <p:ph type="ctrTitle"/>
          </p:nvPr>
        </p:nvSpPr>
        <p:spPr>
          <a:xfrm>
            <a:off x="685800" y="1915625"/>
            <a:ext cx="5727000" cy="1159800"/>
          </a:xfrm>
          <a:prstGeom prst="rect">
            <a:avLst/>
          </a:prstGeom>
        </p:spPr>
        <p:txBody>
          <a:bodyPr spcFirstLastPara="1" wrap="square" lIns="91425" tIns="91425" rIns="91425" bIns="91425" anchor="b" anchorCtr="0">
            <a:noAutofit/>
          </a:bodyPr>
          <a:lstStyle>
            <a:lvl1pPr lvl="0" algn="l" rtl="0">
              <a:spcBef>
                <a:spcPts val="0"/>
              </a:spcBef>
              <a:spcAft>
                <a:spcPts val="0"/>
              </a:spcAft>
              <a:buClr>
                <a:srgbClr val="FFFFFF"/>
              </a:buClr>
              <a:buSzPts val="4800"/>
              <a:buNone/>
              <a:defRPr sz="4800">
                <a:solidFill>
                  <a:srgbClr val="FFFFFF"/>
                </a:solidFill>
              </a:defRPr>
            </a:lvl1pPr>
            <a:lvl2pPr lvl="1" algn="l" rtl="0">
              <a:spcBef>
                <a:spcPts val="0"/>
              </a:spcBef>
              <a:spcAft>
                <a:spcPts val="0"/>
              </a:spcAft>
              <a:buClr>
                <a:srgbClr val="FFFFFF"/>
              </a:buClr>
              <a:buSzPts val="4800"/>
              <a:buNone/>
              <a:defRPr sz="4800">
                <a:solidFill>
                  <a:srgbClr val="FFFFFF"/>
                </a:solidFill>
              </a:defRPr>
            </a:lvl2pPr>
            <a:lvl3pPr lvl="2" algn="l" rtl="0">
              <a:spcBef>
                <a:spcPts val="0"/>
              </a:spcBef>
              <a:spcAft>
                <a:spcPts val="0"/>
              </a:spcAft>
              <a:buClr>
                <a:srgbClr val="FFFFFF"/>
              </a:buClr>
              <a:buSzPts val="4800"/>
              <a:buNone/>
              <a:defRPr sz="4800">
                <a:solidFill>
                  <a:srgbClr val="FFFFFF"/>
                </a:solidFill>
              </a:defRPr>
            </a:lvl3pPr>
            <a:lvl4pPr lvl="3" algn="l" rtl="0">
              <a:spcBef>
                <a:spcPts val="0"/>
              </a:spcBef>
              <a:spcAft>
                <a:spcPts val="0"/>
              </a:spcAft>
              <a:buClr>
                <a:srgbClr val="FFFFFF"/>
              </a:buClr>
              <a:buSzPts val="4800"/>
              <a:buNone/>
              <a:defRPr sz="4800">
                <a:solidFill>
                  <a:srgbClr val="FFFFFF"/>
                </a:solidFill>
              </a:defRPr>
            </a:lvl4pPr>
            <a:lvl5pPr lvl="4" algn="l" rtl="0">
              <a:spcBef>
                <a:spcPts val="0"/>
              </a:spcBef>
              <a:spcAft>
                <a:spcPts val="0"/>
              </a:spcAft>
              <a:buClr>
                <a:srgbClr val="FFFFFF"/>
              </a:buClr>
              <a:buSzPts val="4800"/>
              <a:buNone/>
              <a:defRPr sz="4800">
                <a:solidFill>
                  <a:srgbClr val="FFFFFF"/>
                </a:solidFill>
              </a:defRPr>
            </a:lvl5pPr>
            <a:lvl6pPr lvl="5" algn="l" rtl="0">
              <a:spcBef>
                <a:spcPts val="0"/>
              </a:spcBef>
              <a:spcAft>
                <a:spcPts val="0"/>
              </a:spcAft>
              <a:buClr>
                <a:srgbClr val="FFFFFF"/>
              </a:buClr>
              <a:buSzPts val="4800"/>
              <a:buNone/>
              <a:defRPr sz="4800">
                <a:solidFill>
                  <a:srgbClr val="FFFFFF"/>
                </a:solidFill>
              </a:defRPr>
            </a:lvl6pPr>
            <a:lvl7pPr lvl="6" algn="l" rtl="0">
              <a:spcBef>
                <a:spcPts val="0"/>
              </a:spcBef>
              <a:spcAft>
                <a:spcPts val="0"/>
              </a:spcAft>
              <a:buClr>
                <a:srgbClr val="FFFFFF"/>
              </a:buClr>
              <a:buSzPts val="4800"/>
              <a:buNone/>
              <a:defRPr sz="4800">
                <a:solidFill>
                  <a:srgbClr val="FFFFFF"/>
                </a:solidFill>
              </a:defRPr>
            </a:lvl7pPr>
            <a:lvl8pPr lvl="7" algn="l" rtl="0">
              <a:spcBef>
                <a:spcPts val="0"/>
              </a:spcBef>
              <a:spcAft>
                <a:spcPts val="0"/>
              </a:spcAft>
              <a:buClr>
                <a:srgbClr val="FFFFFF"/>
              </a:buClr>
              <a:buSzPts val="4800"/>
              <a:buNone/>
              <a:defRPr sz="4800">
                <a:solidFill>
                  <a:srgbClr val="FFFFFF"/>
                </a:solidFill>
              </a:defRPr>
            </a:lvl8pPr>
            <a:lvl9pPr lvl="8" algn="l" rtl="0">
              <a:spcBef>
                <a:spcPts val="0"/>
              </a:spcBef>
              <a:spcAft>
                <a:spcPts val="0"/>
              </a:spcAft>
              <a:buClr>
                <a:srgbClr val="FFFFFF"/>
              </a:buClr>
              <a:buSzPts val="4800"/>
              <a:buNone/>
              <a:defRPr sz="4800">
                <a:solidFill>
                  <a:srgbClr val="FFFFFF"/>
                </a:solidFill>
              </a:defRPr>
            </a:lvl9pPr>
          </a:lstStyle>
          <a:p>
            <a:endParaRPr/>
          </a:p>
        </p:txBody>
      </p:sp>
      <p:sp>
        <p:nvSpPr>
          <p:cNvPr id="238" name="Google Shape;238;p41"/>
          <p:cNvSpPr/>
          <p:nvPr/>
        </p:nvSpPr>
        <p:spPr>
          <a:xfrm rot="-5400000">
            <a:off x="4466275" y="-1238838"/>
            <a:ext cx="211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9" name="Google Shape;239;p41"/>
          <p:cNvSpPr/>
          <p:nvPr/>
        </p:nvSpPr>
        <p:spPr>
          <a:xfrm rot="10800000" flipH="1">
            <a:off x="0" y="3420048"/>
            <a:ext cx="9144000" cy="173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ubtitle">
  <p:cSld name="TITLE_1">
    <p:bg>
      <p:bgPr>
        <a:blipFill>
          <a:blip r:embed="rId2">
            <a:alphaModFix/>
          </a:blip>
          <a:stretch>
            <a:fillRect/>
          </a:stretch>
        </a:blipFill>
        <a:effectLst/>
      </p:bgPr>
    </p:bg>
    <p:spTree>
      <p:nvGrpSpPr>
        <p:cNvPr id="1" name="Shape 240"/>
        <p:cNvGrpSpPr/>
        <p:nvPr/>
      </p:nvGrpSpPr>
      <p:grpSpPr>
        <a:xfrm>
          <a:off x="0" y="0"/>
          <a:ext cx="0" cy="0"/>
          <a:chOff x="0" y="0"/>
          <a:chExt cx="0" cy="0"/>
        </a:xfrm>
      </p:grpSpPr>
      <p:sp>
        <p:nvSpPr>
          <p:cNvPr id="241" name="Google Shape;241;p42"/>
          <p:cNvSpPr/>
          <p:nvPr/>
        </p:nvSpPr>
        <p:spPr>
          <a:xfrm rot="-5400000">
            <a:off x="4497775" y="-2041588"/>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2" name="Google Shape;242;p42"/>
          <p:cNvSpPr/>
          <p:nvPr/>
        </p:nvSpPr>
        <p:spPr>
          <a:xfrm rot="10800000" flipH="1">
            <a:off x="0" y="2571593"/>
            <a:ext cx="9144000" cy="2571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42"/>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3600"/>
            </a:lvl1pPr>
            <a:lvl2pPr lvl="1" algn="l" rtl="0">
              <a:spcBef>
                <a:spcPts val="0"/>
              </a:spcBef>
              <a:spcAft>
                <a:spcPts val="0"/>
              </a:spcAft>
              <a:buSzPts val="3600"/>
              <a:buNone/>
              <a:defRPr sz="3600"/>
            </a:lvl2pPr>
            <a:lvl3pPr lvl="2" algn="l" rtl="0">
              <a:spcBef>
                <a:spcPts val="0"/>
              </a:spcBef>
              <a:spcAft>
                <a:spcPts val="0"/>
              </a:spcAft>
              <a:buSzPts val="3600"/>
              <a:buNone/>
              <a:defRPr sz="3600"/>
            </a:lvl3pPr>
            <a:lvl4pPr lvl="3" algn="l" rtl="0">
              <a:spcBef>
                <a:spcPts val="0"/>
              </a:spcBef>
              <a:spcAft>
                <a:spcPts val="0"/>
              </a:spcAft>
              <a:buSzPts val="3600"/>
              <a:buNone/>
              <a:defRPr sz="3600"/>
            </a:lvl4pPr>
            <a:lvl5pPr lvl="4" algn="l" rtl="0">
              <a:spcBef>
                <a:spcPts val="0"/>
              </a:spcBef>
              <a:spcAft>
                <a:spcPts val="0"/>
              </a:spcAft>
              <a:buSzPts val="3600"/>
              <a:buNone/>
              <a:defRPr sz="3600"/>
            </a:lvl5pPr>
            <a:lvl6pPr lvl="5" algn="l" rtl="0">
              <a:spcBef>
                <a:spcPts val="0"/>
              </a:spcBef>
              <a:spcAft>
                <a:spcPts val="0"/>
              </a:spcAft>
              <a:buSzPts val="3600"/>
              <a:buNone/>
              <a:defRPr sz="3600"/>
            </a:lvl6pPr>
            <a:lvl7pPr lvl="6" algn="l" rtl="0">
              <a:spcBef>
                <a:spcPts val="0"/>
              </a:spcBef>
              <a:spcAft>
                <a:spcPts val="0"/>
              </a:spcAft>
              <a:buSzPts val="3600"/>
              <a:buNone/>
              <a:defRPr sz="3600"/>
            </a:lvl7pPr>
            <a:lvl8pPr lvl="7" algn="l" rtl="0">
              <a:spcBef>
                <a:spcPts val="0"/>
              </a:spcBef>
              <a:spcAft>
                <a:spcPts val="0"/>
              </a:spcAft>
              <a:buSzPts val="3600"/>
              <a:buNone/>
              <a:defRPr sz="3600"/>
            </a:lvl8pPr>
            <a:lvl9pPr lvl="8" algn="l" rtl="0">
              <a:spcBef>
                <a:spcPts val="0"/>
              </a:spcBef>
              <a:spcAft>
                <a:spcPts val="0"/>
              </a:spcAft>
              <a:buSzPts val="3600"/>
              <a:buNone/>
              <a:defRPr sz="3600"/>
            </a:lvl9pPr>
          </a:lstStyle>
          <a:p>
            <a:endParaRPr/>
          </a:p>
        </p:txBody>
      </p:sp>
      <p:sp>
        <p:nvSpPr>
          <p:cNvPr id="244" name="Google Shape;244;p42"/>
          <p:cNvSpPr txBox="1">
            <a:spLocks noGrp="1"/>
          </p:cNvSpPr>
          <p:nvPr>
            <p:ph type="subTitle" idx="1"/>
          </p:nvPr>
        </p:nvSpPr>
        <p:spPr>
          <a:xfrm>
            <a:off x="685800" y="4135454"/>
            <a:ext cx="4558200" cy="784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p:cSld name="TITLE_1_1">
    <p:bg>
      <p:bgPr>
        <a:blipFill>
          <a:blip r:embed="rId2">
            <a:alphaModFix/>
          </a:blip>
          <a:stretch>
            <a:fillRect/>
          </a:stretch>
        </a:blipFill>
        <a:effectLst/>
      </p:bgPr>
    </p:bg>
    <p:spTree>
      <p:nvGrpSpPr>
        <p:cNvPr id="1" name="Shape 245"/>
        <p:cNvGrpSpPr/>
        <p:nvPr/>
      </p:nvGrpSpPr>
      <p:grpSpPr>
        <a:xfrm>
          <a:off x="0" y="0"/>
          <a:ext cx="0" cy="0"/>
          <a:chOff x="0" y="0"/>
          <a:chExt cx="0" cy="0"/>
        </a:xfrm>
      </p:grpSpPr>
      <p:sp>
        <p:nvSpPr>
          <p:cNvPr id="246" name="Google Shape;246;p43"/>
          <p:cNvSpPr/>
          <p:nvPr/>
        </p:nvSpPr>
        <p:spPr>
          <a:xfrm rot="-5400000" flipH="1">
            <a:off x="4497775" y="-1112255"/>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47" name="Google Shape;247;p43"/>
          <p:cNvSpPr/>
          <p:nvPr/>
        </p:nvSpPr>
        <p:spPr>
          <a:xfrm>
            <a:off x="0" y="-25"/>
            <a:ext cx="9144000" cy="3418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3"/>
          <p:cNvSpPr txBox="1">
            <a:spLocks noGrp="1"/>
          </p:cNvSpPr>
          <p:nvPr>
            <p:ph type="body" idx="1"/>
          </p:nvPr>
        </p:nvSpPr>
        <p:spPr>
          <a:xfrm>
            <a:off x="1649050" y="503675"/>
            <a:ext cx="5845800" cy="2914800"/>
          </a:xfrm>
          <a:prstGeom prst="rect">
            <a:avLst/>
          </a:prstGeom>
        </p:spPr>
        <p:txBody>
          <a:bodyPr spcFirstLastPara="1" wrap="square" lIns="91425" tIns="91425" rIns="91425" bIns="91425" anchor="ctr" anchorCtr="0">
            <a:noAutofit/>
          </a:bodyPr>
          <a:lstStyle>
            <a:lvl1pPr marL="457200" lvl="0" indent="-355600" algn="ctr" rtl="0">
              <a:lnSpc>
                <a:spcPct val="150000"/>
              </a:lnSpc>
              <a:spcBef>
                <a:spcPts val="600"/>
              </a:spcBef>
              <a:spcAft>
                <a:spcPts val="0"/>
              </a:spcAft>
              <a:buSzPts val="2000"/>
              <a:buFont typeface="Playfair Display"/>
              <a:buChar char="∙"/>
              <a:defRPr sz="2000" i="1">
                <a:latin typeface="Playfair Display"/>
                <a:ea typeface="Playfair Display"/>
                <a:cs typeface="Playfair Display"/>
                <a:sym typeface="Playfair Display"/>
              </a:defRPr>
            </a:lvl1pPr>
            <a:lvl2pPr marL="914400" lvl="1"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2pPr>
            <a:lvl3pPr marL="1371600" lvl="2"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3pPr>
            <a:lvl4pPr marL="1828800" lvl="3"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4pPr>
            <a:lvl5pPr marL="2286000" lvl="4"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5pPr>
            <a:lvl6pPr marL="2743200" lvl="5"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6pPr>
            <a:lvl7pPr marL="3200400" lvl="6"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7pPr>
            <a:lvl8pPr marL="3657600" lvl="7"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8pPr>
            <a:lvl9pPr marL="4114800" lvl="8" indent="-355600" algn="ctr" rtl="0">
              <a:lnSpc>
                <a:spcPct val="150000"/>
              </a:lnSpc>
              <a:spcBef>
                <a:spcPts val="0"/>
              </a:spcBef>
              <a:spcAft>
                <a:spcPts val="0"/>
              </a:spcAft>
              <a:buSzPts val="2000"/>
              <a:buFont typeface="Playfair Display"/>
              <a:buChar char="∙"/>
              <a:defRPr sz="2000" i="1">
                <a:latin typeface="Playfair Display"/>
                <a:ea typeface="Playfair Display"/>
                <a:cs typeface="Playfair Display"/>
                <a:sym typeface="Playfair Display"/>
              </a:defRPr>
            </a:lvl9pPr>
          </a:lstStyle>
          <a:p>
            <a:endParaRPr/>
          </a:p>
        </p:txBody>
      </p:sp>
      <p:sp>
        <p:nvSpPr>
          <p:cNvPr id="249" name="Google Shape;249;p43"/>
          <p:cNvSpPr txBox="1"/>
          <p:nvPr/>
        </p:nvSpPr>
        <p:spPr>
          <a:xfrm>
            <a:off x="3593400" y="191419"/>
            <a:ext cx="19572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a:solidFill>
                  <a:srgbClr val="000014"/>
                </a:solidFill>
                <a:latin typeface="Playfair Display"/>
                <a:ea typeface="Playfair Display"/>
                <a:cs typeface="Playfair Display"/>
                <a:sym typeface="Playfair Display"/>
              </a:rPr>
              <a:t>“</a:t>
            </a:r>
            <a:endParaRPr sz="4800">
              <a:solidFill>
                <a:srgbClr val="000014"/>
              </a:solidFill>
              <a:latin typeface="Playfair Display"/>
              <a:ea typeface="Playfair Display"/>
              <a:cs typeface="Playfair Display"/>
              <a:sym typeface="Playfair Display"/>
            </a:endParaRPr>
          </a:p>
        </p:txBody>
      </p:sp>
      <p:sp>
        <p:nvSpPr>
          <p:cNvPr id="250" name="Google Shape;250;p43"/>
          <p:cNvSpPr txBox="1">
            <a:spLocks noGrp="1"/>
          </p:cNvSpPr>
          <p:nvPr>
            <p:ph type="sldNum" idx="12"/>
          </p:nvPr>
        </p:nvSpPr>
        <p:spPr>
          <a:xfrm>
            <a:off x="593575" y="4813750"/>
            <a:ext cx="7956600" cy="329700"/>
          </a:xfrm>
          <a:prstGeom prst="rect">
            <a:avLst/>
          </a:prstGeom>
          <a:ln>
            <a:noFill/>
          </a:ln>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3"/>
        <p:cNvGrpSpPr/>
        <p:nvPr/>
      </p:nvGrpSpPr>
      <p:grpSpPr>
        <a:xfrm>
          <a:off x="0" y="0"/>
          <a:ext cx="0" cy="0"/>
          <a:chOff x="0" y="0"/>
          <a:chExt cx="0" cy="0"/>
        </a:xfrm>
      </p:grpSpPr>
      <p:sp>
        <p:nvSpPr>
          <p:cNvPr id="24" name="Google Shape;24;p5"/>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 name="Google Shape;25;p5"/>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 name="Google Shape;26;p5"/>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 name="Google Shape;28;p5"/>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9" name="Google Shape;29;p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30" name="Google Shape;30;p5"/>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a:spcBef>
                <a:spcPts val="600"/>
              </a:spcBef>
              <a:spcAft>
                <a:spcPts val="0"/>
              </a:spcAft>
              <a:buSzPts val="1600"/>
              <a:buChar char="∙"/>
              <a:defRPr/>
            </a:lvl1pPr>
            <a:lvl2pPr marL="914400" lvl="1" indent="-330200">
              <a:spcBef>
                <a:spcPts val="0"/>
              </a:spcBef>
              <a:spcAft>
                <a:spcPts val="0"/>
              </a:spcAft>
              <a:buSzPts val="1600"/>
              <a:buChar char="∙"/>
              <a:defRPr/>
            </a:lvl2pPr>
            <a:lvl3pPr marL="1371600" lvl="2" indent="-330200">
              <a:spcBef>
                <a:spcPts val="0"/>
              </a:spcBef>
              <a:spcAft>
                <a:spcPts val="0"/>
              </a:spcAft>
              <a:buSzPts val="1600"/>
              <a:buChar char="∙"/>
              <a:defRPr/>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sp>
        <p:nvSpPr>
          <p:cNvPr id="31" name="Google Shape;31;p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51"/>
        <p:cNvGrpSpPr/>
        <p:nvPr/>
      </p:nvGrpSpPr>
      <p:grpSpPr>
        <a:xfrm>
          <a:off x="0" y="0"/>
          <a:ext cx="0" cy="0"/>
          <a:chOff x="0" y="0"/>
          <a:chExt cx="0" cy="0"/>
        </a:xfrm>
      </p:grpSpPr>
      <p:sp>
        <p:nvSpPr>
          <p:cNvPr id="252" name="Google Shape;252;p44"/>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3" name="Google Shape;253;p44"/>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54" name="Google Shape;254;p44"/>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4"/>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6" name="Google Shape;256;p44"/>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57" name="Google Shape;257;p44"/>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58" name="Google Shape;258;p44"/>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259" name="Google Shape;259;p4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260"/>
        <p:cNvGrpSpPr/>
        <p:nvPr/>
      </p:nvGrpSpPr>
      <p:grpSpPr>
        <a:xfrm>
          <a:off x="0" y="0"/>
          <a:ext cx="0" cy="0"/>
          <a:chOff x="0" y="0"/>
          <a:chExt cx="0" cy="0"/>
        </a:xfrm>
      </p:grpSpPr>
      <p:sp>
        <p:nvSpPr>
          <p:cNvPr id="261" name="Google Shape;261;p45"/>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2" name="Google Shape;262;p45"/>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3" name="Google Shape;263;p45"/>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264" name="Google Shape;264;p45"/>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265" name="Google Shape;265;p45"/>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266" name="Google Shape;266;p45"/>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267"/>
        <p:cNvGrpSpPr/>
        <p:nvPr/>
      </p:nvGrpSpPr>
      <p:grpSpPr>
        <a:xfrm>
          <a:off x="0" y="0"/>
          <a:ext cx="0" cy="0"/>
          <a:chOff x="0" y="0"/>
          <a:chExt cx="0" cy="0"/>
        </a:xfrm>
      </p:grpSpPr>
      <p:sp>
        <p:nvSpPr>
          <p:cNvPr id="268" name="Google Shape;268;p46"/>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69" name="Google Shape;269;p46"/>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0" name="Google Shape;270;p46"/>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46"/>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2" name="Google Shape;272;p46"/>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73" name="Google Shape;273;p4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74" name="Google Shape;274;p46"/>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75" name="Google Shape;275;p46"/>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76" name="Google Shape;276;p4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277"/>
        <p:cNvGrpSpPr/>
        <p:nvPr/>
      </p:nvGrpSpPr>
      <p:grpSpPr>
        <a:xfrm>
          <a:off x="0" y="0"/>
          <a:ext cx="0" cy="0"/>
          <a:chOff x="0" y="0"/>
          <a:chExt cx="0" cy="0"/>
        </a:xfrm>
      </p:grpSpPr>
      <p:sp>
        <p:nvSpPr>
          <p:cNvPr id="278" name="Google Shape;278;p47"/>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79" name="Google Shape;279;p47"/>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80" name="Google Shape;280;p47"/>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47"/>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2" name="Google Shape;282;p4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83" name="Google Shape;283;p4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84" name="Google Shape;284;p47"/>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5" name="Google Shape;285;p47"/>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6" name="Google Shape;286;p47"/>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287" name="Google Shape;287;p4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88"/>
        <p:cNvGrpSpPr/>
        <p:nvPr/>
      </p:nvGrpSpPr>
      <p:grpSpPr>
        <a:xfrm>
          <a:off x="0" y="0"/>
          <a:ext cx="0" cy="0"/>
          <a:chOff x="0" y="0"/>
          <a:chExt cx="0" cy="0"/>
        </a:xfrm>
      </p:grpSpPr>
      <p:sp>
        <p:nvSpPr>
          <p:cNvPr id="289" name="Google Shape;289;p48"/>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0" name="Google Shape;290;p48"/>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1" name="Google Shape;291;p48"/>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48"/>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3" name="Google Shape;293;p4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294" name="Google Shape;294;p4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95" name="Google Shape;295;p4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296"/>
        <p:cNvGrpSpPr/>
        <p:nvPr/>
      </p:nvGrpSpPr>
      <p:grpSpPr>
        <a:xfrm>
          <a:off x="0" y="0"/>
          <a:ext cx="0" cy="0"/>
          <a:chOff x="0" y="0"/>
          <a:chExt cx="0" cy="0"/>
        </a:xfrm>
      </p:grpSpPr>
      <p:sp>
        <p:nvSpPr>
          <p:cNvPr id="297" name="Google Shape;297;p49"/>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98" name="Google Shape;298;p49"/>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9" name="Google Shape;299;p49"/>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300" name="Google Shape;300;p49"/>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200"/>
              <a:buNone/>
              <a:defRPr sz="1200"/>
            </a:lvl1pPr>
          </a:lstStyle>
          <a:p>
            <a:endParaRPr/>
          </a:p>
        </p:txBody>
      </p:sp>
      <p:sp>
        <p:nvSpPr>
          <p:cNvPr id="301" name="Google Shape;301;p4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302"/>
        <p:cNvGrpSpPr/>
        <p:nvPr/>
      </p:nvGrpSpPr>
      <p:grpSpPr>
        <a:xfrm>
          <a:off x="0" y="0"/>
          <a:ext cx="0" cy="0"/>
          <a:chOff x="0" y="0"/>
          <a:chExt cx="0" cy="0"/>
        </a:xfrm>
      </p:grpSpPr>
      <p:sp>
        <p:nvSpPr>
          <p:cNvPr id="303" name="Google Shape;303;p50"/>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4" name="Google Shape;304;p50"/>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5" name="Google Shape;305;p50"/>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306" name="Google Shape;306;p5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complete image">
  <p:cSld name="BLANK_1">
    <p:bg>
      <p:bgPr>
        <a:blipFill>
          <a:blip r:embed="rId2">
            <a:alphaModFix/>
          </a:blip>
          <a:stretch>
            <a:fillRect/>
          </a:stretch>
        </a:blipFill>
        <a:effectLst/>
      </p:bgPr>
    </p:bg>
    <p:spTree>
      <p:nvGrpSpPr>
        <p:cNvPr id="1" name="Shape 307"/>
        <p:cNvGrpSpPr/>
        <p:nvPr/>
      </p:nvGrpSpPr>
      <p:grpSpPr>
        <a:xfrm>
          <a:off x="0" y="0"/>
          <a:ext cx="0" cy="0"/>
          <a:chOff x="0" y="0"/>
          <a:chExt cx="0" cy="0"/>
        </a:xfrm>
      </p:grpSpPr>
      <p:sp>
        <p:nvSpPr>
          <p:cNvPr id="308" name="Google Shape;308;p51"/>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09" name="Google Shape;309;p51"/>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51"/>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1" name="Google Shape;311;p51"/>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51"/>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 complete image 1">
  <p:cSld name="BLANK_1_1">
    <p:spTree>
      <p:nvGrpSpPr>
        <p:cNvPr id="1" name="Shape 313"/>
        <p:cNvGrpSpPr/>
        <p:nvPr/>
      </p:nvGrpSpPr>
      <p:grpSpPr>
        <a:xfrm>
          <a:off x="0" y="0"/>
          <a:ext cx="0" cy="0"/>
          <a:chOff x="0" y="0"/>
          <a:chExt cx="0" cy="0"/>
        </a:xfrm>
      </p:grpSpPr>
      <p:sp>
        <p:nvSpPr>
          <p:cNvPr id="314" name="Google Shape;314;p52"/>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5" name="Google Shape;315;p52"/>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52"/>
          <p:cNvSpPr/>
          <p:nvPr/>
        </p:nvSpPr>
        <p:spPr>
          <a:xfrm rot="-5400000">
            <a:off x="4497713" y="243900"/>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17" name="Google Shape;317;p52"/>
          <p:cNvSpPr/>
          <p:nvPr/>
        </p:nvSpPr>
        <p:spPr>
          <a:xfrm rot="10800000" flipH="1">
            <a:off x="-50" y="4813802"/>
            <a:ext cx="9144000" cy="329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5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25"/>
        <p:cNvGrpSpPr/>
        <p:nvPr/>
      </p:nvGrpSpPr>
      <p:grpSpPr>
        <a:xfrm>
          <a:off x="0" y="0"/>
          <a:ext cx="0" cy="0"/>
          <a:chOff x="0" y="0"/>
          <a:chExt cx="0" cy="0"/>
        </a:xfrm>
      </p:grpSpPr>
      <p:sp>
        <p:nvSpPr>
          <p:cNvPr id="326" name="Google Shape;326;p5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Font typeface="Open Sans"/>
              <a:buNone/>
              <a:defRPr sz="5200">
                <a:latin typeface="Open Sans"/>
                <a:ea typeface="Open Sans"/>
                <a:cs typeface="Open Sans"/>
                <a:sym typeface="Open Sans"/>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27" name="Google Shape;327;p5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Font typeface="Open Sans"/>
              <a:buNone/>
              <a:defRPr sz="2800">
                <a:latin typeface="Open Sans"/>
                <a:ea typeface="Open Sans"/>
                <a:cs typeface="Open Sans"/>
                <a:sym typeface="Open Sans"/>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8" name="Google Shape;328;p5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29" name="Google Shape;329;p54"/>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1 column half">
  <p:cSld name="TITLE_AND_BODY_1">
    <p:bg>
      <p:bgPr>
        <a:blipFill>
          <a:blip r:embed="rId2">
            <a:alphaModFix/>
          </a:blip>
          <a:stretch>
            <a:fillRect/>
          </a:stretch>
        </a:blipFill>
        <a:effectLst/>
      </p:bgPr>
    </p:bg>
    <p:spTree>
      <p:nvGrpSpPr>
        <p:cNvPr id="1" name="Shape 32"/>
        <p:cNvGrpSpPr/>
        <p:nvPr/>
      </p:nvGrpSpPr>
      <p:grpSpPr>
        <a:xfrm>
          <a:off x="0" y="0"/>
          <a:ext cx="0" cy="0"/>
          <a:chOff x="0" y="0"/>
          <a:chExt cx="0" cy="0"/>
        </a:xfrm>
      </p:grpSpPr>
      <p:sp>
        <p:nvSpPr>
          <p:cNvPr id="33" name="Google Shape;33;p6"/>
          <p:cNvSpPr/>
          <p:nvPr/>
        </p:nvSpPr>
        <p:spPr>
          <a:xfrm rot="10800000" flipH="1">
            <a:off x="4543625" y="-5"/>
            <a:ext cx="1482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0" y="0"/>
            <a:ext cx="4572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 name="Google Shape;35;p6"/>
          <p:cNvCxnSpPr/>
          <p:nvPr/>
        </p:nvCxnSpPr>
        <p:spPr>
          <a:xfrm>
            <a:off x="365850" y="4813675"/>
            <a:ext cx="3840300" cy="0"/>
          </a:xfrm>
          <a:prstGeom prst="straightConnector1">
            <a:avLst/>
          </a:prstGeom>
          <a:noFill/>
          <a:ln w="9525" cap="flat" cmpd="sng">
            <a:solidFill>
              <a:srgbClr val="D9D9D9"/>
            </a:solidFill>
            <a:prstDash val="solid"/>
            <a:round/>
            <a:headEnd type="none" w="med" len="med"/>
            <a:tailEnd type="none" w="med" len="med"/>
          </a:ln>
        </p:spPr>
      </p:cxnSp>
      <p:sp>
        <p:nvSpPr>
          <p:cNvPr id="36" name="Google Shape;36;p6"/>
          <p:cNvSpPr txBox="1">
            <a:spLocks noGrp="1"/>
          </p:cNvSpPr>
          <p:nvPr>
            <p:ph type="title"/>
          </p:nvPr>
        </p:nvSpPr>
        <p:spPr>
          <a:xfrm>
            <a:off x="589350" y="819475"/>
            <a:ext cx="3393300" cy="676200"/>
          </a:xfrm>
          <a:prstGeom prst="rect">
            <a:avLst/>
          </a:prstGeom>
        </p:spPr>
        <p:txBody>
          <a:bodyPr spcFirstLastPara="1" wrap="square" lIns="91425" tIns="91425" rIns="91425" bIns="91425" anchor="b" anchorCtr="0">
            <a:noAutofit/>
          </a:bodyPr>
          <a:lstStyle>
            <a:lvl1pPr lvl="0" algn="l" rtl="0">
              <a:spcBef>
                <a:spcPts val="0"/>
              </a:spcBef>
              <a:spcAft>
                <a:spcPts val="0"/>
              </a:spcAft>
              <a:buSzPts val="1600"/>
              <a:buNone/>
              <a:defRPr/>
            </a:lvl1pPr>
            <a:lvl2pPr lvl="1" algn="l" rtl="0">
              <a:spcBef>
                <a:spcPts val="0"/>
              </a:spcBef>
              <a:spcAft>
                <a:spcPts val="0"/>
              </a:spcAft>
              <a:buSzPts val="1600"/>
              <a:buNone/>
              <a:defRPr/>
            </a:lvl2pPr>
            <a:lvl3pPr lvl="2" algn="l" rtl="0">
              <a:spcBef>
                <a:spcPts val="0"/>
              </a:spcBef>
              <a:spcAft>
                <a:spcPts val="0"/>
              </a:spcAft>
              <a:buSzPts val="1600"/>
              <a:buNone/>
              <a:defRPr/>
            </a:lvl3pPr>
            <a:lvl4pPr lvl="3" algn="l" rtl="0">
              <a:spcBef>
                <a:spcPts val="0"/>
              </a:spcBef>
              <a:spcAft>
                <a:spcPts val="0"/>
              </a:spcAft>
              <a:buSzPts val="1600"/>
              <a:buNone/>
              <a:defRPr/>
            </a:lvl4pPr>
            <a:lvl5pPr lvl="4" algn="l" rtl="0">
              <a:spcBef>
                <a:spcPts val="0"/>
              </a:spcBef>
              <a:spcAft>
                <a:spcPts val="0"/>
              </a:spcAft>
              <a:buSzPts val="1600"/>
              <a:buNone/>
              <a:defRPr/>
            </a:lvl5pPr>
            <a:lvl6pPr lvl="5" algn="l" rtl="0">
              <a:spcBef>
                <a:spcPts val="0"/>
              </a:spcBef>
              <a:spcAft>
                <a:spcPts val="0"/>
              </a:spcAft>
              <a:buSzPts val="1600"/>
              <a:buNone/>
              <a:defRPr/>
            </a:lvl6pPr>
            <a:lvl7pPr lvl="6" algn="l" rtl="0">
              <a:spcBef>
                <a:spcPts val="0"/>
              </a:spcBef>
              <a:spcAft>
                <a:spcPts val="0"/>
              </a:spcAft>
              <a:buSzPts val="1600"/>
              <a:buNone/>
              <a:defRPr/>
            </a:lvl7pPr>
            <a:lvl8pPr lvl="7" algn="l" rtl="0">
              <a:spcBef>
                <a:spcPts val="0"/>
              </a:spcBef>
              <a:spcAft>
                <a:spcPts val="0"/>
              </a:spcAft>
              <a:buSzPts val="1600"/>
              <a:buNone/>
              <a:defRPr/>
            </a:lvl8pPr>
            <a:lvl9pPr lvl="8" algn="l" rtl="0">
              <a:spcBef>
                <a:spcPts val="0"/>
              </a:spcBef>
              <a:spcAft>
                <a:spcPts val="0"/>
              </a:spcAft>
              <a:buSzPts val="1600"/>
              <a:buNone/>
              <a:defRPr/>
            </a:lvl9pPr>
          </a:lstStyle>
          <a:p>
            <a:endParaRPr/>
          </a:p>
        </p:txBody>
      </p:sp>
      <p:sp>
        <p:nvSpPr>
          <p:cNvPr id="37" name="Google Shape;37;p6"/>
          <p:cNvSpPr txBox="1">
            <a:spLocks noGrp="1"/>
          </p:cNvSpPr>
          <p:nvPr>
            <p:ph type="body" idx="1"/>
          </p:nvPr>
        </p:nvSpPr>
        <p:spPr>
          <a:xfrm>
            <a:off x="593575" y="1518900"/>
            <a:ext cx="3393300" cy="26517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a:lvl1pPr>
            <a:lvl2pPr marL="914400" lvl="1" indent="-330200" rtl="0">
              <a:spcBef>
                <a:spcPts val="0"/>
              </a:spcBef>
              <a:spcAft>
                <a:spcPts val="0"/>
              </a:spcAft>
              <a:buSzPts val="1600"/>
              <a:buChar char="∙"/>
              <a:defRPr/>
            </a:lvl2pPr>
            <a:lvl3pPr marL="1371600" lvl="2" indent="-330200" rtl="0">
              <a:spcBef>
                <a:spcPts val="0"/>
              </a:spcBef>
              <a:spcAft>
                <a:spcPts val="0"/>
              </a:spcAft>
              <a:buSzPts val="1600"/>
              <a:buChar char="∙"/>
              <a:defRPr/>
            </a:lvl3pPr>
            <a:lvl4pPr marL="1828800" lvl="3" indent="-330200" rtl="0">
              <a:spcBef>
                <a:spcPts val="0"/>
              </a:spcBef>
              <a:spcAft>
                <a:spcPts val="0"/>
              </a:spcAft>
              <a:buSzPts val="1600"/>
              <a:buChar char="∙"/>
              <a:defRPr/>
            </a:lvl4pPr>
            <a:lvl5pPr marL="2286000" lvl="4" indent="-330200" rtl="0">
              <a:spcBef>
                <a:spcPts val="0"/>
              </a:spcBef>
              <a:spcAft>
                <a:spcPts val="0"/>
              </a:spcAft>
              <a:buSzPts val="1600"/>
              <a:buChar char="∙"/>
              <a:defRPr/>
            </a:lvl5pPr>
            <a:lvl6pPr marL="2743200" lvl="5" indent="-330200" rtl="0">
              <a:spcBef>
                <a:spcPts val="0"/>
              </a:spcBef>
              <a:spcAft>
                <a:spcPts val="0"/>
              </a:spcAft>
              <a:buSzPts val="1600"/>
              <a:buChar char="∙"/>
              <a:defRPr/>
            </a:lvl6pPr>
            <a:lvl7pPr marL="3200400" lvl="6" indent="-330200" rtl="0">
              <a:spcBef>
                <a:spcPts val="0"/>
              </a:spcBef>
              <a:spcAft>
                <a:spcPts val="0"/>
              </a:spcAft>
              <a:buSzPts val="1600"/>
              <a:buChar char="∙"/>
              <a:defRPr/>
            </a:lvl7pPr>
            <a:lvl8pPr marL="3657600" lvl="7" indent="-330200" rtl="0">
              <a:spcBef>
                <a:spcPts val="0"/>
              </a:spcBef>
              <a:spcAft>
                <a:spcPts val="0"/>
              </a:spcAft>
              <a:buSzPts val="1600"/>
              <a:buChar char="∙"/>
              <a:defRPr/>
            </a:lvl8pPr>
            <a:lvl9pPr marL="4114800" lvl="8" indent="-330200" rtl="0">
              <a:spcBef>
                <a:spcPts val="0"/>
              </a:spcBef>
              <a:spcAft>
                <a:spcPts val="0"/>
              </a:spcAft>
              <a:buSzPts val="1600"/>
              <a:buChar char="∙"/>
              <a:defRPr/>
            </a:lvl9pPr>
          </a:lstStyle>
          <a:p>
            <a:endParaRPr/>
          </a:p>
        </p:txBody>
      </p:sp>
      <p:sp>
        <p:nvSpPr>
          <p:cNvPr id="38" name="Google Shape;38;p6"/>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Font typeface="Open Sans"/>
              <a:buNone/>
              <a:defRPr sz="3600">
                <a:latin typeface="Open Sans"/>
                <a:ea typeface="Open Sans"/>
                <a:cs typeface="Open Sans"/>
                <a:sym typeface="Ope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32" name="Google Shape;332;p5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33" name="Google Shape;333;p55"/>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55"/>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5"/>
        <p:cNvGrpSpPr/>
        <p:nvPr/>
      </p:nvGrpSpPr>
      <p:grpSpPr>
        <a:xfrm>
          <a:off x="0" y="0"/>
          <a:ext cx="0" cy="0"/>
          <a:chOff x="0" y="0"/>
          <a:chExt cx="0" cy="0"/>
        </a:xfrm>
      </p:grpSpPr>
      <p:sp>
        <p:nvSpPr>
          <p:cNvPr id="336" name="Google Shape;336;p5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Open Sans"/>
              <a:buNone/>
              <a:defRPr>
                <a:latin typeface="Open Sans"/>
                <a:ea typeface="Open Sans"/>
                <a:cs typeface="Open Sans"/>
                <a:sym typeface="Open Sans"/>
              </a:defRPr>
            </a:lvl1pPr>
            <a:lvl2pPr lvl="1" rtl="0">
              <a:spcBef>
                <a:spcPts val="0"/>
              </a:spcBef>
              <a:spcAft>
                <a:spcPts val="0"/>
              </a:spcAft>
              <a:buSzPts val="2800"/>
              <a:buFont typeface="Open Sans"/>
              <a:buNone/>
              <a:defRPr>
                <a:latin typeface="Open Sans"/>
                <a:ea typeface="Open Sans"/>
                <a:cs typeface="Open Sans"/>
                <a:sym typeface="Open Sans"/>
              </a:defRPr>
            </a:lvl2pPr>
            <a:lvl3pPr lvl="2" rtl="0">
              <a:spcBef>
                <a:spcPts val="0"/>
              </a:spcBef>
              <a:spcAft>
                <a:spcPts val="0"/>
              </a:spcAft>
              <a:buSzPts val="2800"/>
              <a:buFont typeface="Open Sans"/>
              <a:buNone/>
              <a:defRPr>
                <a:latin typeface="Open Sans"/>
                <a:ea typeface="Open Sans"/>
                <a:cs typeface="Open Sans"/>
                <a:sym typeface="Open Sans"/>
              </a:defRPr>
            </a:lvl3pPr>
            <a:lvl4pPr lvl="3" rtl="0">
              <a:spcBef>
                <a:spcPts val="0"/>
              </a:spcBef>
              <a:spcAft>
                <a:spcPts val="0"/>
              </a:spcAft>
              <a:buSzPts val="2800"/>
              <a:buFont typeface="Open Sans"/>
              <a:buNone/>
              <a:defRPr>
                <a:latin typeface="Open Sans"/>
                <a:ea typeface="Open Sans"/>
                <a:cs typeface="Open Sans"/>
                <a:sym typeface="Open Sans"/>
              </a:defRPr>
            </a:lvl4pPr>
            <a:lvl5pPr lvl="4" rtl="0">
              <a:spcBef>
                <a:spcPts val="0"/>
              </a:spcBef>
              <a:spcAft>
                <a:spcPts val="0"/>
              </a:spcAft>
              <a:buSzPts val="2800"/>
              <a:buFont typeface="Open Sans"/>
              <a:buNone/>
              <a:defRPr>
                <a:latin typeface="Open Sans"/>
                <a:ea typeface="Open Sans"/>
                <a:cs typeface="Open Sans"/>
                <a:sym typeface="Open Sans"/>
              </a:defRPr>
            </a:lvl5pPr>
            <a:lvl6pPr lvl="5" rtl="0">
              <a:spcBef>
                <a:spcPts val="0"/>
              </a:spcBef>
              <a:spcAft>
                <a:spcPts val="0"/>
              </a:spcAft>
              <a:buSzPts val="2800"/>
              <a:buFont typeface="Open Sans"/>
              <a:buNone/>
              <a:defRPr>
                <a:latin typeface="Open Sans"/>
                <a:ea typeface="Open Sans"/>
                <a:cs typeface="Open Sans"/>
                <a:sym typeface="Open Sans"/>
              </a:defRPr>
            </a:lvl6pPr>
            <a:lvl7pPr lvl="6" rtl="0">
              <a:spcBef>
                <a:spcPts val="0"/>
              </a:spcBef>
              <a:spcAft>
                <a:spcPts val="0"/>
              </a:spcAft>
              <a:buSzPts val="2800"/>
              <a:buFont typeface="Open Sans"/>
              <a:buNone/>
              <a:defRPr>
                <a:latin typeface="Open Sans"/>
                <a:ea typeface="Open Sans"/>
                <a:cs typeface="Open Sans"/>
                <a:sym typeface="Open Sans"/>
              </a:defRPr>
            </a:lvl7pPr>
            <a:lvl8pPr lvl="7" rtl="0">
              <a:spcBef>
                <a:spcPts val="0"/>
              </a:spcBef>
              <a:spcAft>
                <a:spcPts val="0"/>
              </a:spcAft>
              <a:buSzPts val="2800"/>
              <a:buFont typeface="Open Sans"/>
              <a:buNone/>
              <a:defRPr>
                <a:latin typeface="Open Sans"/>
                <a:ea typeface="Open Sans"/>
                <a:cs typeface="Open Sans"/>
                <a:sym typeface="Open Sans"/>
              </a:defRPr>
            </a:lvl8pPr>
            <a:lvl9pPr lvl="8" rtl="0">
              <a:spcBef>
                <a:spcPts val="0"/>
              </a:spcBef>
              <a:spcAft>
                <a:spcPts val="0"/>
              </a:spcAft>
              <a:buSzPts val="2800"/>
              <a:buFont typeface="Open Sans"/>
              <a:buNone/>
              <a:defRPr>
                <a:latin typeface="Open Sans"/>
                <a:ea typeface="Open Sans"/>
                <a:cs typeface="Open Sans"/>
                <a:sym typeface="Open Sans"/>
              </a:defRPr>
            </a:lvl9pPr>
          </a:lstStyle>
          <a:p>
            <a:endParaRPr/>
          </a:p>
        </p:txBody>
      </p:sp>
      <p:sp>
        <p:nvSpPr>
          <p:cNvPr id="337" name="Google Shape;337;p5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Font typeface="Open Sans"/>
              <a:buChar char="●"/>
              <a:defRPr>
                <a:latin typeface="Open Sans"/>
                <a:ea typeface="Open Sans"/>
                <a:cs typeface="Open Sans"/>
                <a:sym typeface="Open Sans"/>
              </a:defRPr>
            </a:lvl1pPr>
            <a:lvl2pPr marL="914400" lvl="1" indent="-317500" rtl="0">
              <a:spcBef>
                <a:spcPts val="1600"/>
              </a:spcBef>
              <a:spcAft>
                <a:spcPts val="0"/>
              </a:spcAft>
              <a:buSzPts val="1400"/>
              <a:buFont typeface="Open Sans"/>
              <a:buChar char="○"/>
              <a:defRPr>
                <a:latin typeface="Open Sans"/>
                <a:ea typeface="Open Sans"/>
                <a:cs typeface="Open Sans"/>
                <a:sym typeface="Open Sans"/>
              </a:defRPr>
            </a:lvl2pPr>
            <a:lvl3pPr marL="1371600" lvl="2" indent="-317500" rtl="0">
              <a:spcBef>
                <a:spcPts val="1600"/>
              </a:spcBef>
              <a:spcAft>
                <a:spcPts val="0"/>
              </a:spcAft>
              <a:buSzPts val="1400"/>
              <a:buFont typeface="Open Sans"/>
              <a:buChar char="■"/>
              <a:defRPr>
                <a:latin typeface="Open Sans"/>
                <a:ea typeface="Open Sans"/>
                <a:cs typeface="Open Sans"/>
                <a:sym typeface="Open Sans"/>
              </a:defRPr>
            </a:lvl3pPr>
            <a:lvl4pPr marL="1828800" lvl="3" indent="-317500" rtl="0">
              <a:spcBef>
                <a:spcPts val="1600"/>
              </a:spcBef>
              <a:spcAft>
                <a:spcPts val="0"/>
              </a:spcAft>
              <a:buSzPts val="1400"/>
              <a:buFont typeface="Open Sans"/>
              <a:buChar char="●"/>
              <a:defRPr>
                <a:latin typeface="Open Sans"/>
                <a:ea typeface="Open Sans"/>
                <a:cs typeface="Open Sans"/>
                <a:sym typeface="Open Sans"/>
              </a:defRPr>
            </a:lvl4pPr>
            <a:lvl5pPr marL="2286000" lvl="4" indent="-317500" rtl="0">
              <a:spcBef>
                <a:spcPts val="1600"/>
              </a:spcBef>
              <a:spcAft>
                <a:spcPts val="0"/>
              </a:spcAft>
              <a:buSzPts val="1400"/>
              <a:buFont typeface="Open Sans"/>
              <a:buChar char="○"/>
              <a:defRPr>
                <a:latin typeface="Open Sans"/>
                <a:ea typeface="Open Sans"/>
                <a:cs typeface="Open Sans"/>
                <a:sym typeface="Open Sans"/>
              </a:defRPr>
            </a:lvl5pPr>
            <a:lvl6pPr marL="2743200" lvl="5" indent="-317500" rtl="0">
              <a:spcBef>
                <a:spcPts val="1600"/>
              </a:spcBef>
              <a:spcAft>
                <a:spcPts val="0"/>
              </a:spcAft>
              <a:buSzPts val="1400"/>
              <a:buFont typeface="Open Sans"/>
              <a:buChar char="■"/>
              <a:defRPr>
                <a:latin typeface="Open Sans"/>
                <a:ea typeface="Open Sans"/>
                <a:cs typeface="Open Sans"/>
                <a:sym typeface="Open Sans"/>
              </a:defRPr>
            </a:lvl6pPr>
            <a:lvl7pPr marL="3200400" lvl="6" indent="-317500" rtl="0">
              <a:spcBef>
                <a:spcPts val="1600"/>
              </a:spcBef>
              <a:spcAft>
                <a:spcPts val="0"/>
              </a:spcAft>
              <a:buSzPts val="1400"/>
              <a:buFont typeface="Open Sans"/>
              <a:buChar char="●"/>
              <a:defRPr>
                <a:latin typeface="Open Sans"/>
                <a:ea typeface="Open Sans"/>
                <a:cs typeface="Open Sans"/>
                <a:sym typeface="Open Sans"/>
              </a:defRPr>
            </a:lvl7pPr>
            <a:lvl8pPr marL="3657600" lvl="7" indent="-317500" rtl="0">
              <a:spcBef>
                <a:spcPts val="1600"/>
              </a:spcBef>
              <a:spcAft>
                <a:spcPts val="0"/>
              </a:spcAft>
              <a:buSzPts val="1400"/>
              <a:buFont typeface="Open Sans"/>
              <a:buChar char="○"/>
              <a:defRPr>
                <a:latin typeface="Open Sans"/>
                <a:ea typeface="Open Sans"/>
                <a:cs typeface="Open Sans"/>
                <a:sym typeface="Open Sans"/>
              </a:defRPr>
            </a:lvl8pPr>
            <a:lvl9pPr marL="4114800" lvl="8" indent="-317500" rtl="0">
              <a:spcBef>
                <a:spcPts val="1600"/>
              </a:spcBef>
              <a:spcAft>
                <a:spcPts val="1600"/>
              </a:spcAft>
              <a:buSzPts val="1400"/>
              <a:buFont typeface="Open Sans"/>
              <a:buChar char="■"/>
              <a:defRPr>
                <a:latin typeface="Open Sans"/>
                <a:ea typeface="Open Sans"/>
                <a:cs typeface="Open Sans"/>
                <a:sym typeface="Open Sans"/>
              </a:defRPr>
            </a:lvl9pPr>
          </a:lstStyle>
          <a:p>
            <a:endParaRPr/>
          </a:p>
        </p:txBody>
      </p:sp>
      <p:sp>
        <p:nvSpPr>
          <p:cNvPr id="338" name="Google Shape;338;p5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339" name="Google Shape;339;p56"/>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40" name="Google Shape;340;p56"/>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41"/>
        <p:cNvGrpSpPr/>
        <p:nvPr/>
      </p:nvGrpSpPr>
      <p:grpSpPr>
        <a:xfrm>
          <a:off x="0" y="0"/>
          <a:ext cx="0" cy="0"/>
          <a:chOff x="0" y="0"/>
          <a:chExt cx="0" cy="0"/>
        </a:xfrm>
      </p:grpSpPr>
      <p:sp>
        <p:nvSpPr>
          <p:cNvPr id="342" name="Google Shape;342;p5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Open Sans"/>
              <a:buNone/>
              <a:defRPr>
                <a:latin typeface="Open Sans"/>
                <a:ea typeface="Open Sans"/>
                <a:cs typeface="Open Sans"/>
                <a:sym typeface="Open Sans"/>
              </a:defRPr>
            </a:lvl1pPr>
            <a:lvl2pPr lvl="1" rtl="0">
              <a:spcBef>
                <a:spcPts val="0"/>
              </a:spcBef>
              <a:spcAft>
                <a:spcPts val="0"/>
              </a:spcAft>
              <a:buSzPts val="2800"/>
              <a:buFont typeface="Open Sans"/>
              <a:buNone/>
              <a:defRPr>
                <a:latin typeface="Open Sans"/>
                <a:ea typeface="Open Sans"/>
                <a:cs typeface="Open Sans"/>
                <a:sym typeface="Open Sans"/>
              </a:defRPr>
            </a:lvl2pPr>
            <a:lvl3pPr lvl="2" rtl="0">
              <a:spcBef>
                <a:spcPts val="0"/>
              </a:spcBef>
              <a:spcAft>
                <a:spcPts val="0"/>
              </a:spcAft>
              <a:buSzPts val="2800"/>
              <a:buFont typeface="Open Sans"/>
              <a:buNone/>
              <a:defRPr>
                <a:latin typeface="Open Sans"/>
                <a:ea typeface="Open Sans"/>
                <a:cs typeface="Open Sans"/>
                <a:sym typeface="Open Sans"/>
              </a:defRPr>
            </a:lvl3pPr>
            <a:lvl4pPr lvl="3" rtl="0">
              <a:spcBef>
                <a:spcPts val="0"/>
              </a:spcBef>
              <a:spcAft>
                <a:spcPts val="0"/>
              </a:spcAft>
              <a:buSzPts val="2800"/>
              <a:buFont typeface="Open Sans"/>
              <a:buNone/>
              <a:defRPr>
                <a:latin typeface="Open Sans"/>
                <a:ea typeface="Open Sans"/>
                <a:cs typeface="Open Sans"/>
                <a:sym typeface="Open Sans"/>
              </a:defRPr>
            </a:lvl4pPr>
            <a:lvl5pPr lvl="4" rtl="0">
              <a:spcBef>
                <a:spcPts val="0"/>
              </a:spcBef>
              <a:spcAft>
                <a:spcPts val="0"/>
              </a:spcAft>
              <a:buSzPts val="2800"/>
              <a:buFont typeface="Open Sans"/>
              <a:buNone/>
              <a:defRPr>
                <a:latin typeface="Open Sans"/>
                <a:ea typeface="Open Sans"/>
                <a:cs typeface="Open Sans"/>
                <a:sym typeface="Open Sans"/>
              </a:defRPr>
            </a:lvl5pPr>
            <a:lvl6pPr lvl="5" rtl="0">
              <a:spcBef>
                <a:spcPts val="0"/>
              </a:spcBef>
              <a:spcAft>
                <a:spcPts val="0"/>
              </a:spcAft>
              <a:buSzPts val="2800"/>
              <a:buFont typeface="Open Sans"/>
              <a:buNone/>
              <a:defRPr>
                <a:latin typeface="Open Sans"/>
                <a:ea typeface="Open Sans"/>
                <a:cs typeface="Open Sans"/>
                <a:sym typeface="Open Sans"/>
              </a:defRPr>
            </a:lvl6pPr>
            <a:lvl7pPr lvl="6" rtl="0">
              <a:spcBef>
                <a:spcPts val="0"/>
              </a:spcBef>
              <a:spcAft>
                <a:spcPts val="0"/>
              </a:spcAft>
              <a:buSzPts val="2800"/>
              <a:buFont typeface="Open Sans"/>
              <a:buNone/>
              <a:defRPr>
                <a:latin typeface="Open Sans"/>
                <a:ea typeface="Open Sans"/>
                <a:cs typeface="Open Sans"/>
                <a:sym typeface="Open Sans"/>
              </a:defRPr>
            </a:lvl7pPr>
            <a:lvl8pPr lvl="7" rtl="0">
              <a:spcBef>
                <a:spcPts val="0"/>
              </a:spcBef>
              <a:spcAft>
                <a:spcPts val="0"/>
              </a:spcAft>
              <a:buSzPts val="2800"/>
              <a:buFont typeface="Open Sans"/>
              <a:buNone/>
              <a:defRPr>
                <a:latin typeface="Open Sans"/>
                <a:ea typeface="Open Sans"/>
                <a:cs typeface="Open Sans"/>
                <a:sym typeface="Open Sans"/>
              </a:defRPr>
            </a:lvl8pPr>
            <a:lvl9pPr lvl="8" rtl="0">
              <a:spcBef>
                <a:spcPts val="0"/>
              </a:spcBef>
              <a:spcAft>
                <a:spcPts val="0"/>
              </a:spcAft>
              <a:buSzPts val="2800"/>
              <a:buFont typeface="Open Sans"/>
              <a:buNone/>
              <a:defRPr>
                <a:latin typeface="Open Sans"/>
                <a:ea typeface="Open Sans"/>
                <a:cs typeface="Open Sans"/>
                <a:sym typeface="Open Sans"/>
              </a:defRPr>
            </a:lvl9pPr>
          </a:lstStyle>
          <a:p>
            <a:endParaRPr/>
          </a:p>
        </p:txBody>
      </p:sp>
      <p:sp>
        <p:nvSpPr>
          <p:cNvPr id="343" name="Google Shape;343;p5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Open Sans"/>
              <a:buChar char="●"/>
              <a:defRPr sz="1400">
                <a:latin typeface="Open Sans"/>
                <a:ea typeface="Open Sans"/>
                <a:cs typeface="Open Sans"/>
                <a:sym typeface="Open Sans"/>
              </a:defRPr>
            </a:lvl1pPr>
            <a:lvl2pPr marL="914400" lvl="1" indent="-304800" rtl="0">
              <a:spcBef>
                <a:spcPts val="1600"/>
              </a:spcBef>
              <a:spcAft>
                <a:spcPts val="0"/>
              </a:spcAft>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SzPts val="1200"/>
              <a:buFont typeface="Open Sans"/>
              <a:buChar char="■"/>
              <a:defRPr sz="1200">
                <a:latin typeface="Open Sans"/>
                <a:ea typeface="Open Sans"/>
                <a:cs typeface="Open Sans"/>
                <a:sym typeface="Open Sans"/>
              </a:defRPr>
            </a:lvl9pPr>
          </a:lstStyle>
          <a:p>
            <a:endParaRPr/>
          </a:p>
        </p:txBody>
      </p:sp>
      <p:sp>
        <p:nvSpPr>
          <p:cNvPr id="344" name="Google Shape;344;p5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Font typeface="Open Sans"/>
              <a:buChar char="●"/>
              <a:defRPr sz="1400">
                <a:latin typeface="Open Sans"/>
                <a:ea typeface="Open Sans"/>
                <a:cs typeface="Open Sans"/>
                <a:sym typeface="Open Sans"/>
              </a:defRPr>
            </a:lvl1pPr>
            <a:lvl2pPr marL="914400" lvl="1" indent="-304800" rtl="0">
              <a:spcBef>
                <a:spcPts val="1600"/>
              </a:spcBef>
              <a:spcAft>
                <a:spcPts val="0"/>
              </a:spcAft>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SzPts val="1200"/>
              <a:buFont typeface="Open Sans"/>
              <a:buChar char="■"/>
              <a:defRPr sz="1200">
                <a:latin typeface="Open Sans"/>
                <a:ea typeface="Open Sans"/>
                <a:cs typeface="Open Sans"/>
                <a:sym typeface="Open Sans"/>
              </a:defRPr>
            </a:lvl9pPr>
          </a:lstStyle>
          <a:p>
            <a:endParaRPr/>
          </a:p>
        </p:txBody>
      </p:sp>
      <p:sp>
        <p:nvSpPr>
          <p:cNvPr id="345" name="Google Shape;345;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346" name="Google Shape;346;p57"/>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47" name="Google Shape;347;p57"/>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48"/>
        <p:cNvGrpSpPr/>
        <p:nvPr/>
      </p:nvGrpSpPr>
      <p:grpSpPr>
        <a:xfrm>
          <a:off x="0" y="0"/>
          <a:ext cx="0" cy="0"/>
          <a:chOff x="0" y="0"/>
          <a:chExt cx="0" cy="0"/>
        </a:xfrm>
      </p:grpSpPr>
      <p:sp>
        <p:nvSpPr>
          <p:cNvPr id="349" name="Google Shape;349;p5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Open Sans"/>
              <a:buNone/>
              <a:defRPr>
                <a:latin typeface="Open Sans"/>
                <a:ea typeface="Open Sans"/>
                <a:cs typeface="Open Sans"/>
                <a:sym typeface="Open Sans"/>
              </a:defRPr>
            </a:lvl1pPr>
            <a:lvl2pPr lvl="1" rtl="0">
              <a:spcBef>
                <a:spcPts val="0"/>
              </a:spcBef>
              <a:spcAft>
                <a:spcPts val="0"/>
              </a:spcAft>
              <a:buSzPts val="2800"/>
              <a:buFont typeface="Open Sans"/>
              <a:buNone/>
              <a:defRPr>
                <a:latin typeface="Open Sans"/>
                <a:ea typeface="Open Sans"/>
                <a:cs typeface="Open Sans"/>
                <a:sym typeface="Open Sans"/>
              </a:defRPr>
            </a:lvl2pPr>
            <a:lvl3pPr lvl="2" rtl="0">
              <a:spcBef>
                <a:spcPts val="0"/>
              </a:spcBef>
              <a:spcAft>
                <a:spcPts val="0"/>
              </a:spcAft>
              <a:buSzPts val="2800"/>
              <a:buFont typeface="Open Sans"/>
              <a:buNone/>
              <a:defRPr>
                <a:latin typeface="Open Sans"/>
                <a:ea typeface="Open Sans"/>
                <a:cs typeface="Open Sans"/>
                <a:sym typeface="Open Sans"/>
              </a:defRPr>
            </a:lvl3pPr>
            <a:lvl4pPr lvl="3" rtl="0">
              <a:spcBef>
                <a:spcPts val="0"/>
              </a:spcBef>
              <a:spcAft>
                <a:spcPts val="0"/>
              </a:spcAft>
              <a:buSzPts val="2800"/>
              <a:buFont typeface="Open Sans"/>
              <a:buNone/>
              <a:defRPr>
                <a:latin typeface="Open Sans"/>
                <a:ea typeface="Open Sans"/>
                <a:cs typeface="Open Sans"/>
                <a:sym typeface="Open Sans"/>
              </a:defRPr>
            </a:lvl4pPr>
            <a:lvl5pPr lvl="4" rtl="0">
              <a:spcBef>
                <a:spcPts val="0"/>
              </a:spcBef>
              <a:spcAft>
                <a:spcPts val="0"/>
              </a:spcAft>
              <a:buSzPts val="2800"/>
              <a:buFont typeface="Open Sans"/>
              <a:buNone/>
              <a:defRPr>
                <a:latin typeface="Open Sans"/>
                <a:ea typeface="Open Sans"/>
                <a:cs typeface="Open Sans"/>
                <a:sym typeface="Open Sans"/>
              </a:defRPr>
            </a:lvl5pPr>
            <a:lvl6pPr lvl="5" rtl="0">
              <a:spcBef>
                <a:spcPts val="0"/>
              </a:spcBef>
              <a:spcAft>
                <a:spcPts val="0"/>
              </a:spcAft>
              <a:buSzPts val="2800"/>
              <a:buFont typeface="Open Sans"/>
              <a:buNone/>
              <a:defRPr>
                <a:latin typeface="Open Sans"/>
                <a:ea typeface="Open Sans"/>
                <a:cs typeface="Open Sans"/>
                <a:sym typeface="Open Sans"/>
              </a:defRPr>
            </a:lvl6pPr>
            <a:lvl7pPr lvl="6" rtl="0">
              <a:spcBef>
                <a:spcPts val="0"/>
              </a:spcBef>
              <a:spcAft>
                <a:spcPts val="0"/>
              </a:spcAft>
              <a:buSzPts val="2800"/>
              <a:buFont typeface="Open Sans"/>
              <a:buNone/>
              <a:defRPr>
                <a:latin typeface="Open Sans"/>
                <a:ea typeface="Open Sans"/>
                <a:cs typeface="Open Sans"/>
                <a:sym typeface="Open Sans"/>
              </a:defRPr>
            </a:lvl7pPr>
            <a:lvl8pPr lvl="7" rtl="0">
              <a:spcBef>
                <a:spcPts val="0"/>
              </a:spcBef>
              <a:spcAft>
                <a:spcPts val="0"/>
              </a:spcAft>
              <a:buSzPts val="2800"/>
              <a:buFont typeface="Open Sans"/>
              <a:buNone/>
              <a:defRPr>
                <a:latin typeface="Open Sans"/>
                <a:ea typeface="Open Sans"/>
                <a:cs typeface="Open Sans"/>
                <a:sym typeface="Open Sans"/>
              </a:defRPr>
            </a:lvl8pPr>
            <a:lvl9pPr lvl="8" rtl="0">
              <a:spcBef>
                <a:spcPts val="0"/>
              </a:spcBef>
              <a:spcAft>
                <a:spcPts val="0"/>
              </a:spcAft>
              <a:buSzPts val="2800"/>
              <a:buFont typeface="Open Sans"/>
              <a:buNone/>
              <a:defRPr>
                <a:latin typeface="Open Sans"/>
                <a:ea typeface="Open Sans"/>
                <a:cs typeface="Open Sans"/>
                <a:sym typeface="Open Sans"/>
              </a:defRPr>
            </a:lvl9pPr>
          </a:lstStyle>
          <a:p>
            <a:endParaRPr/>
          </a:p>
        </p:txBody>
      </p:sp>
      <p:sp>
        <p:nvSpPr>
          <p:cNvPr id="350" name="Google Shape;350;p5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51" name="Google Shape;351;p58"/>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58"/>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53"/>
        <p:cNvGrpSpPr/>
        <p:nvPr/>
      </p:nvGrpSpPr>
      <p:grpSpPr>
        <a:xfrm>
          <a:off x="0" y="0"/>
          <a:ext cx="0" cy="0"/>
          <a:chOff x="0" y="0"/>
          <a:chExt cx="0" cy="0"/>
        </a:xfrm>
      </p:grpSpPr>
      <p:sp>
        <p:nvSpPr>
          <p:cNvPr id="354" name="Google Shape;354;p5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Open Sans"/>
              <a:buNone/>
              <a:defRPr sz="2400">
                <a:latin typeface="Open Sans"/>
                <a:ea typeface="Open Sans"/>
                <a:cs typeface="Open Sans"/>
                <a:sym typeface="Open Sans"/>
              </a:defRPr>
            </a:lvl1pPr>
            <a:lvl2pPr lvl="1" rtl="0">
              <a:spcBef>
                <a:spcPts val="0"/>
              </a:spcBef>
              <a:spcAft>
                <a:spcPts val="0"/>
              </a:spcAft>
              <a:buSzPts val="2400"/>
              <a:buFont typeface="Open Sans"/>
              <a:buNone/>
              <a:defRPr sz="2400">
                <a:latin typeface="Open Sans"/>
                <a:ea typeface="Open Sans"/>
                <a:cs typeface="Open Sans"/>
                <a:sym typeface="Open Sans"/>
              </a:defRPr>
            </a:lvl2pPr>
            <a:lvl3pPr lvl="2" rtl="0">
              <a:spcBef>
                <a:spcPts val="0"/>
              </a:spcBef>
              <a:spcAft>
                <a:spcPts val="0"/>
              </a:spcAft>
              <a:buSzPts val="2400"/>
              <a:buFont typeface="Open Sans"/>
              <a:buNone/>
              <a:defRPr sz="2400">
                <a:latin typeface="Open Sans"/>
                <a:ea typeface="Open Sans"/>
                <a:cs typeface="Open Sans"/>
                <a:sym typeface="Open Sans"/>
              </a:defRPr>
            </a:lvl3pPr>
            <a:lvl4pPr lvl="3" rtl="0">
              <a:spcBef>
                <a:spcPts val="0"/>
              </a:spcBef>
              <a:spcAft>
                <a:spcPts val="0"/>
              </a:spcAft>
              <a:buSzPts val="2400"/>
              <a:buFont typeface="Open Sans"/>
              <a:buNone/>
              <a:defRPr sz="2400">
                <a:latin typeface="Open Sans"/>
                <a:ea typeface="Open Sans"/>
                <a:cs typeface="Open Sans"/>
                <a:sym typeface="Open Sans"/>
              </a:defRPr>
            </a:lvl4pPr>
            <a:lvl5pPr lvl="4" rtl="0">
              <a:spcBef>
                <a:spcPts val="0"/>
              </a:spcBef>
              <a:spcAft>
                <a:spcPts val="0"/>
              </a:spcAft>
              <a:buSzPts val="2400"/>
              <a:buFont typeface="Open Sans"/>
              <a:buNone/>
              <a:defRPr sz="2400">
                <a:latin typeface="Open Sans"/>
                <a:ea typeface="Open Sans"/>
                <a:cs typeface="Open Sans"/>
                <a:sym typeface="Open Sans"/>
              </a:defRPr>
            </a:lvl5pPr>
            <a:lvl6pPr lvl="5" rtl="0">
              <a:spcBef>
                <a:spcPts val="0"/>
              </a:spcBef>
              <a:spcAft>
                <a:spcPts val="0"/>
              </a:spcAft>
              <a:buSzPts val="2400"/>
              <a:buFont typeface="Open Sans"/>
              <a:buNone/>
              <a:defRPr sz="2400">
                <a:latin typeface="Open Sans"/>
                <a:ea typeface="Open Sans"/>
                <a:cs typeface="Open Sans"/>
                <a:sym typeface="Open Sans"/>
              </a:defRPr>
            </a:lvl6pPr>
            <a:lvl7pPr lvl="6" rtl="0">
              <a:spcBef>
                <a:spcPts val="0"/>
              </a:spcBef>
              <a:spcAft>
                <a:spcPts val="0"/>
              </a:spcAft>
              <a:buSzPts val="2400"/>
              <a:buFont typeface="Open Sans"/>
              <a:buNone/>
              <a:defRPr sz="2400">
                <a:latin typeface="Open Sans"/>
                <a:ea typeface="Open Sans"/>
                <a:cs typeface="Open Sans"/>
                <a:sym typeface="Open Sans"/>
              </a:defRPr>
            </a:lvl7pPr>
            <a:lvl8pPr lvl="7" rtl="0">
              <a:spcBef>
                <a:spcPts val="0"/>
              </a:spcBef>
              <a:spcAft>
                <a:spcPts val="0"/>
              </a:spcAft>
              <a:buSzPts val="2400"/>
              <a:buFont typeface="Open Sans"/>
              <a:buNone/>
              <a:defRPr sz="2400">
                <a:latin typeface="Open Sans"/>
                <a:ea typeface="Open Sans"/>
                <a:cs typeface="Open Sans"/>
                <a:sym typeface="Open Sans"/>
              </a:defRPr>
            </a:lvl8pPr>
            <a:lvl9pPr lvl="8" rtl="0">
              <a:spcBef>
                <a:spcPts val="0"/>
              </a:spcBef>
              <a:spcAft>
                <a:spcPts val="0"/>
              </a:spcAft>
              <a:buSzPts val="2400"/>
              <a:buFont typeface="Open Sans"/>
              <a:buNone/>
              <a:defRPr sz="2400">
                <a:latin typeface="Open Sans"/>
                <a:ea typeface="Open Sans"/>
                <a:cs typeface="Open Sans"/>
                <a:sym typeface="Open Sans"/>
              </a:defRPr>
            </a:lvl9pPr>
          </a:lstStyle>
          <a:p>
            <a:endParaRPr/>
          </a:p>
        </p:txBody>
      </p:sp>
      <p:sp>
        <p:nvSpPr>
          <p:cNvPr id="355" name="Google Shape;355;p5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Font typeface="Open Sans"/>
              <a:buChar char="●"/>
              <a:defRPr sz="1200">
                <a:latin typeface="Open Sans"/>
                <a:ea typeface="Open Sans"/>
                <a:cs typeface="Open Sans"/>
                <a:sym typeface="Open Sans"/>
              </a:defRPr>
            </a:lvl1pPr>
            <a:lvl2pPr marL="914400" lvl="1" indent="-304800" rtl="0">
              <a:spcBef>
                <a:spcPts val="1600"/>
              </a:spcBef>
              <a:spcAft>
                <a:spcPts val="0"/>
              </a:spcAft>
              <a:buSzPts val="1200"/>
              <a:buFont typeface="Open Sans"/>
              <a:buChar char="○"/>
              <a:defRPr sz="1200">
                <a:latin typeface="Open Sans"/>
                <a:ea typeface="Open Sans"/>
                <a:cs typeface="Open Sans"/>
                <a:sym typeface="Open Sans"/>
              </a:defRPr>
            </a:lvl2pPr>
            <a:lvl3pPr marL="1371600" lvl="2" indent="-304800" rtl="0">
              <a:spcBef>
                <a:spcPts val="1600"/>
              </a:spcBef>
              <a:spcAft>
                <a:spcPts val="0"/>
              </a:spcAft>
              <a:buSzPts val="1200"/>
              <a:buFont typeface="Open Sans"/>
              <a:buChar char="■"/>
              <a:defRPr sz="1200">
                <a:latin typeface="Open Sans"/>
                <a:ea typeface="Open Sans"/>
                <a:cs typeface="Open Sans"/>
                <a:sym typeface="Open Sans"/>
              </a:defRPr>
            </a:lvl3pPr>
            <a:lvl4pPr marL="1828800" lvl="3" indent="-304800" rtl="0">
              <a:spcBef>
                <a:spcPts val="1600"/>
              </a:spcBef>
              <a:spcAft>
                <a:spcPts val="0"/>
              </a:spcAft>
              <a:buSzPts val="1200"/>
              <a:buFont typeface="Open Sans"/>
              <a:buChar char="●"/>
              <a:defRPr sz="1200">
                <a:latin typeface="Open Sans"/>
                <a:ea typeface="Open Sans"/>
                <a:cs typeface="Open Sans"/>
                <a:sym typeface="Open Sans"/>
              </a:defRPr>
            </a:lvl4pPr>
            <a:lvl5pPr marL="2286000" lvl="4" indent="-304800" rtl="0">
              <a:spcBef>
                <a:spcPts val="1600"/>
              </a:spcBef>
              <a:spcAft>
                <a:spcPts val="0"/>
              </a:spcAft>
              <a:buSzPts val="1200"/>
              <a:buFont typeface="Open Sans"/>
              <a:buChar char="○"/>
              <a:defRPr sz="1200">
                <a:latin typeface="Open Sans"/>
                <a:ea typeface="Open Sans"/>
                <a:cs typeface="Open Sans"/>
                <a:sym typeface="Open Sans"/>
              </a:defRPr>
            </a:lvl5pPr>
            <a:lvl6pPr marL="2743200" lvl="5" indent="-304800" rtl="0">
              <a:spcBef>
                <a:spcPts val="1600"/>
              </a:spcBef>
              <a:spcAft>
                <a:spcPts val="0"/>
              </a:spcAft>
              <a:buSzPts val="1200"/>
              <a:buFont typeface="Open Sans"/>
              <a:buChar char="■"/>
              <a:defRPr sz="1200">
                <a:latin typeface="Open Sans"/>
                <a:ea typeface="Open Sans"/>
                <a:cs typeface="Open Sans"/>
                <a:sym typeface="Open Sans"/>
              </a:defRPr>
            </a:lvl6pPr>
            <a:lvl7pPr marL="3200400" lvl="6" indent="-304800" rtl="0">
              <a:spcBef>
                <a:spcPts val="1600"/>
              </a:spcBef>
              <a:spcAft>
                <a:spcPts val="0"/>
              </a:spcAft>
              <a:buSzPts val="1200"/>
              <a:buFont typeface="Open Sans"/>
              <a:buChar char="●"/>
              <a:defRPr sz="1200">
                <a:latin typeface="Open Sans"/>
                <a:ea typeface="Open Sans"/>
                <a:cs typeface="Open Sans"/>
                <a:sym typeface="Open Sans"/>
              </a:defRPr>
            </a:lvl7pPr>
            <a:lvl8pPr marL="3657600" lvl="7" indent="-304800" rtl="0">
              <a:spcBef>
                <a:spcPts val="1600"/>
              </a:spcBef>
              <a:spcAft>
                <a:spcPts val="0"/>
              </a:spcAft>
              <a:buSzPts val="1200"/>
              <a:buFont typeface="Open Sans"/>
              <a:buChar char="○"/>
              <a:defRPr sz="1200">
                <a:latin typeface="Open Sans"/>
                <a:ea typeface="Open Sans"/>
                <a:cs typeface="Open Sans"/>
                <a:sym typeface="Open Sans"/>
              </a:defRPr>
            </a:lvl8pPr>
            <a:lvl9pPr marL="4114800" lvl="8" indent="-304800" rtl="0">
              <a:spcBef>
                <a:spcPts val="1600"/>
              </a:spcBef>
              <a:spcAft>
                <a:spcPts val="1600"/>
              </a:spcAft>
              <a:buSzPts val="1200"/>
              <a:buFont typeface="Open Sans"/>
              <a:buChar char="■"/>
              <a:defRPr sz="1200">
                <a:latin typeface="Open Sans"/>
                <a:ea typeface="Open Sans"/>
                <a:cs typeface="Open Sans"/>
                <a:sym typeface="Open Sans"/>
              </a:defRPr>
            </a:lvl9pPr>
          </a:lstStyle>
          <a:p>
            <a:endParaRPr/>
          </a:p>
        </p:txBody>
      </p:sp>
      <p:sp>
        <p:nvSpPr>
          <p:cNvPr id="356" name="Google Shape;356;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357" name="Google Shape;357;p59"/>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58" name="Google Shape;358;p59"/>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9"/>
        <p:cNvGrpSpPr/>
        <p:nvPr/>
      </p:nvGrpSpPr>
      <p:grpSpPr>
        <a:xfrm>
          <a:off x="0" y="0"/>
          <a:ext cx="0" cy="0"/>
          <a:chOff x="0" y="0"/>
          <a:chExt cx="0" cy="0"/>
        </a:xfrm>
      </p:grpSpPr>
      <p:sp>
        <p:nvSpPr>
          <p:cNvPr id="360" name="Google Shape;360;p6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Font typeface="Open Sans"/>
              <a:buNone/>
              <a:defRPr sz="4800">
                <a:latin typeface="Open Sans"/>
                <a:ea typeface="Open Sans"/>
                <a:cs typeface="Open Sans"/>
                <a:sym typeface="Open Sans"/>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61" name="Google Shape;361;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62" name="Google Shape;362;p60"/>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60"/>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4"/>
        <p:cNvGrpSpPr/>
        <p:nvPr/>
      </p:nvGrpSpPr>
      <p:grpSpPr>
        <a:xfrm>
          <a:off x="0" y="0"/>
          <a:ext cx="0" cy="0"/>
          <a:chOff x="0" y="0"/>
          <a:chExt cx="0" cy="0"/>
        </a:xfrm>
      </p:grpSpPr>
      <p:sp>
        <p:nvSpPr>
          <p:cNvPr id="365" name="Google Shape;365;p6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66" name="Google Shape;366;p6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Font typeface="Open Sans"/>
              <a:buNone/>
              <a:defRPr sz="4200">
                <a:latin typeface="Open Sans"/>
                <a:ea typeface="Open Sans"/>
                <a:cs typeface="Open Sans"/>
                <a:sym typeface="Open Sans"/>
              </a:defRPr>
            </a:lvl1pPr>
            <a:lvl2pPr lvl="1" algn="ctr" rtl="0">
              <a:spcBef>
                <a:spcPts val="0"/>
              </a:spcBef>
              <a:spcAft>
                <a:spcPts val="0"/>
              </a:spcAft>
              <a:buSzPts val="4200"/>
              <a:buFont typeface="Open Sans"/>
              <a:buNone/>
              <a:defRPr sz="4200">
                <a:latin typeface="Open Sans"/>
                <a:ea typeface="Open Sans"/>
                <a:cs typeface="Open Sans"/>
                <a:sym typeface="Open Sans"/>
              </a:defRPr>
            </a:lvl2pPr>
            <a:lvl3pPr lvl="2" algn="ctr" rtl="0">
              <a:spcBef>
                <a:spcPts val="0"/>
              </a:spcBef>
              <a:spcAft>
                <a:spcPts val="0"/>
              </a:spcAft>
              <a:buSzPts val="4200"/>
              <a:buFont typeface="Open Sans"/>
              <a:buNone/>
              <a:defRPr sz="4200">
                <a:latin typeface="Open Sans"/>
                <a:ea typeface="Open Sans"/>
                <a:cs typeface="Open Sans"/>
                <a:sym typeface="Open Sans"/>
              </a:defRPr>
            </a:lvl3pPr>
            <a:lvl4pPr lvl="3" algn="ctr" rtl="0">
              <a:spcBef>
                <a:spcPts val="0"/>
              </a:spcBef>
              <a:spcAft>
                <a:spcPts val="0"/>
              </a:spcAft>
              <a:buSzPts val="4200"/>
              <a:buFont typeface="Open Sans"/>
              <a:buNone/>
              <a:defRPr sz="4200">
                <a:latin typeface="Open Sans"/>
                <a:ea typeface="Open Sans"/>
                <a:cs typeface="Open Sans"/>
                <a:sym typeface="Open Sans"/>
              </a:defRPr>
            </a:lvl4pPr>
            <a:lvl5pPr lvl="4" algn="ctr" rtl="0">
              <a:spcBef>
                <a:spcPts val="0"/>
              </a:spcBef>
              <a:spcAft>
                <a:spcPts val="0"/>
              </a:spcAft>
              <a:buSzPts val="4200"/>
              <a:buFont typeface="Open Sans"/>
              <a:buNone/>
              <a:defRPr sz="4200">
                <a:latin typeface="Open Sans"/>
                <a:ea typeface="Open Sans"/>
                <a:cs typeface="Open Sans"/>
                <a:sym typeface="Open Sans"/>
              </a:defRPr>
            </a:lvl5pPr>
            <a:lvl6pPr lvl="5" algn="ctr" rtl="0">
              <a:spcBef>
                <a:spcPts val="0"/>
              </a:spcBef>
              <a:spcAft>
                <a:spcPts val="0"/>
              </a:spcAft>
              <a:buSzPts val="4200"/>
              <a:buFont typeface="Open Sans"/>
              <a:buNone/>
              <a:defRPr sz="4200">
                <a:latin typeface="Open Sans"/>
                <a:ea typeface="Open Sans"/>
                <a:cs typeface="Open Sans"/>
                <a:sym typeface="Open Sans"/>
              </a:defRPr>
            </a:lvl6pPr>
            <a:lvl7pPr lvl="6" algn="ctr" rtl="0">
              <a:spcBef>
                <a:spcPts val="0"/>
              </a:spcBef>
              <a:spcAft>
                <a:spcPts val="0"/>
              </a:spcAft>
              <a:buSzPts val="4200"/>
              <a:buFont typeface="Open Sans"/>
              <a:buNone/>
              <a:defRPr sz="4200">
                <a:latin typeface="Open Sans"/>
                <a:ea typeface="Open Sans"/>
                <a:cs typeface="Open Sans"/>
                <a:sym typeface="Open Sans"/>
              </a:defRPr>
            </a:lvl7pPr>
            <a:lvl8pPr lvl="7" algn="ctr" rtl="0">
              <a:spcBef>
                <a:spcPts val="0"/>
              </a:spcBef>
              <a:spcAft>
                <a:spcPts val="0"/>
              </a:spcAft>
              <a:buSzPts val="4200"/>
              <a:buFont typeface="Open Sans"/>
              <a:buNone/>
              <a:defRPr sz="4200">
                <a:latin typeface="Open Sans"/>
                <a:ea typeface="Open Sans"/>
                <a:cs typeface="Open Sans"/>
                <a:sym typeface="Open Sans"/>
              </a:defRPr>
            </a:lvl8pPr>
            <a:lvl9pPr lvl="8" algn="ctr" rtl="0">
              <a:spcBef>
                <a:spcPts val="0"/>
              </a:spcBef>
              <a:spcAft>
                <a:spcPts val="0"/>
              </a:spcAft>
              <a:buSzPts val="4200"/>
              <a:buFont typeface="Open Sans"/>
              <a:buNone/>
              <a:defRPr sz="4200">
                <a:latin typeface="Open Sans"/>
                <a:ea typeface="Open Sans"/>
                <a:cs typeface="Open Sans"/>
                <a:sym typeface="Open Sans"/>
              </a:defRPr>
            </a:lvl9pPr>
          </a:lstStyle>
          <a:p>
            <a:endParaRPr/>
          </a:p>
        </p:txBody>
      </p:sp>
      <p:sp>
        <p:nvSpPr>
          <p:cNvPr id="367" name="Google Shape;367;p6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Font typeface="Open Sans"/>
              <a:buNone/>
              <a:defRPr sz="2100">
                <a:latin typeface="Open Sans"/>
                <a:ea typeface="Open Sans"/>
                <a:cs typeface="Open Sans"/>
                <a:sym typeface="Open Sans"/>
              </a:defRPr>
            </a:lvl1pPr>
            <a:lvl2pPr lvl="1" algn="ctr" rtl="0">
              <a:lnSpc>
                <a:spcPct val="100000"/>
              </a:lnSpc>
              <a:spcBef>
                <a:spcPts val="0"/>
              </a:spcBef>
              <a:spcAft>
                <a:spcPts val="0"/>
              </a:spcAft>
              <a:buSzPts val="2100"/>
              <a:buFont typeface="Open Sans"/>
              <a:buNone/>
              <a:defRPr sz="2100">
                <a:latin typeface="Open Sans"/>
                <a:ea typeface="Open Sans"/>
                <a:cs typeface="Open Sans"/>
                <a:sym typeface="Open Sans"/>
              </a:defRPr>
            </a:lvl2pPr>
            <a:lvl3pPr lvl="2" algn="ctr" rtl="0">
              <a:lnSpc>
                <a:spcPct val="100000"/>
              </a:lnSpc>
              <a:spcBef>
                <a:spcPts val="0"/>
              </a:spcBef>
              <a:spcAft>
                <a:spcPts val="0"/>
              </a:spcAft>
              <a:buSzPts val="2100"/>
              <a:buFont typeface="Open Sans"/>
              <a:buNone/>
              <a:defRPr sz="2100">
                <a:latin typeface="Open Sans"/>
                <a:ea typeface="Open Sans"/>
                <a:cs typeface="Open Sans"/>
                <a:sym typeface="Open Sans"/>
              </a:defRPr>
            </a:lvl3pPr>
            <a:lvl4pPr lvl="3" algn="ctr" rtl="0">
              <a:lnSpc>
                <a:spcPct val="100000"/>
              </a:lnSpc>
              <a:spcBef>
                <a:spcPts val="0"/>
              </a:spcBef>
              <a:spcAft>
                <a:spcPts val="0"/>
              </a:spcAft>
              <a:buSzPts val="2100"/>
              <a:buFont typeface="Open Sans"/>
              <a:buNone/>
              <a:defRPr sz="2100">
                <a:latin typeface="Open Sans"/>
                <a:ea typeface="Open Sans"/>
                <a:cs typeface="Open Sans"/>
                <a:sym typeface="Open Sans"/>
              </a:defRPr>
            </a:lvl4pPr>
            <a:lvl5pPr lvl="4" algn="ctr" rtl="0">
              <a:lnSpc>
                <a:spcPct val="100000"/>
              </a:lnSpc>
              <a:spcBef>
                <a:spcPts val="0"/>
              </a:spcBef>
              <a:spcAft>
                <a:spcPts val="0"/>
              </a:spcAft>
              <a:buSzPts val="2100"/>
              <a:buFont typeface="Open Sans"/>
              <a:buNone/>
              <a:defRPr sz="2100">
                <a:latin typeface="Open Sans"/>
                <a:ea typeface="Open Sans"/>
                <a:cs typeface="Open Sans"/>
                <a:sym typeface="Open Sans"/>
              </a:defRPr>
            </a:lvl5pPr>
            <a:lvl6pPr lvl="5" algn="ctr" rtl="0">
              <a:lnSpc>
                <a:spcPct val="100000"/>
              </a:lnSpc>
              <a:spcBef>
                <a:spcPts val="0"/>
              </a:spcBef>
              <a:spcAft>
                <a:spcPts val="0"/>
              </a:spcAft>
              <a:buSzPts val="2100"/>
              <a:buFont typeface="Open Sans"/>
              <a:buNone/>
              <a:defRPr sz="2100">
                <a:latin typeface="Open Sans"/>
                <a:ea typeface="Open Sans"/>
                <a:cs typeface="Open Sans"/>
                <a:sym typeface="Open Sans"/>
              </a:defRPr>
            </a:lvl6pPr>
            <a:lvl7pPr lvl="6" algn="ctr" rtl="0">
              <a:lnSpc>
                <a:spcPct val="100000"/>
              </a:lnSpc>
              <a:spcBef>
                <a:spcPts val="0"/>
              </a:spcBef>
              <a:spcAft>
                <a:spcPts val="0"/>
              </a:spcAft>
              <a:buSzPts val="2100"/>
              <a:buFont typeface="Open Sans"/>
              <a:buNone/>
              <a:defRPr sz="2100">
                <a:latin typeface="Open Sans"/>
                <a:ea typeface="Open Sans"/>
                <a:cs typeface="Open Sans"/>
                <a:sym typeface="Open Sans"/>
              </a:defRPr>
            </a:lvl7pPr>
            <a:lvl8pPr lvl="7" algn="ctr" rtl="0">
              <a:lnSpc>
                <a:spcPct val="100000"/>
              </a:lnSpc>
              <a:spcBef>
                <a:spcPts val="0"/>
              </a:spcBef>
              <a:spcAft>
                <a:spcPts val="0"/>
              </a:spcAft>
              <a:buSzPts val="2100"/>
              <a:buFont typeface="Open Sans"/>
              <a:buNone/>
              <a:defRPr sz="2100">
                <a:latin typeface="Open Sans"/>
                <a:ea typeface="Open Sans"/>
                <a:cs typeface="Open Sans"/>
                <a:sym typeface="Open Sans"/>
              </a:defRPr>
            </a:lvl8pPr>
            <a:lvl9pPr lvl="8" algn="ctr" rtl="0">
              <a:lnSpc>
                <a:spcPct val="100000"/>
              </a:lnSpc>
              <a:spcBef>
                <a:spcPts val="0"/>
              </a:spcBef>
              <a:spcAft>
                <a:spcPts val="0"/>
              </a:spcAft>
              <a:buSzPts val="2100"/>
              <a:buFont typeface="Open Sans"/>
              <a:buNone/>
              <a:defRPr sz="2100">
                <a:latin typeface="Open Sans"/>
                <a:ea typeface="Open Sans"/>
                <a:cs typeface="Open Sans"/>
                <a:sym typeface="Open Sans"/>
              </a:defRPr>
            </a:lvl9pPr>
          </a:lstStyle>
          <a:p>
            <a:endParaRPr/>
          </a:p>
        </p:txBody>
      </p:sp>
      <p:sp>
        <p:nvSpPr>
          <p:cNvPr id="368" name="Google Shape;368;p6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Font typeface="Open Sans"/>
              <a:buChar char="●"/>
              <a:defRPr>
                <a:latin typeface="Open Sans"/>
                <a:ea typeface="Open Sans"/>
                <a:cs typeface="Open Sans"/>
                <a:sym typeface="Open Sans"/>
              </a:defRPr>
            </a:lvl1pPr>
            <a:lvl2pPr marL="914400" lvl="1" indent="-317500" rtl="0">
              <a:spcBef>
                <a:spcPts val="1600"/>
              </a:spcBef>
              <a:spcAft>
                <a:spcPts val="0"/>
              </a:spcAft>
              <a:buSzPts val="1400"/>
              <a:buFont typeface="Open Sans"/>
              <a:buChar char="○"/>
              <a:defRPr>
                <a:latin typeface="Open Sans"/>
                <a:ea typeface="Open Sans"/>
                <a:cs typeface="Open Sans"/>
                <a:sym typeface="Open Sans"/>
              </a:defRPr>
            </a:lvl2pPr>
            <a:lvl3pPr marL="1371600" lvl="2" indent="-317500" rtl="0">
              <a:spcBef>
                <a:spcPts val="1600"/>
              </a:spcBef>
              <a:spcAft>
                <a:spcPts val="0"/>
              </a:spcAft>
              <a:buSzPts val="1400"/>
              <a:buFont typeface="Open Sans"/>
              <a:buChar char="■"/>
              <a:defRPr>
                <a:latin typeface="Open Sans"/>
                <a:ea typeface="Open Sans"/>
                <a:cs typeface="Open Sans"/>
                <a:sym typeface="Open Sans"/>
              </a:defRPr>
            </a:lvl3pPr>
            <a:lvl4pPr marL="1828800" lvl="3" indent="-317500" rtl="0">
              <a:spcBef>
                <a:spcPts val="1600"/>
              </a:spcBef>
              <a:spcAft>
                <a:spcPts val="0"/>
              </a:spcAft>
              <a:buSzPts val="1400"/>
              <a:buFont typeface="Open Sans"/>
              <a:buChar char="●"/>
              <a:defRPr>
                <a:latin typeface="Open Sans"/>
                <a:ea typeface="Open Sans"/>
                <a:cs typeface="Open Sans"/>
                <a:sym typeface="Open Sans"/>
              </a:defRPr>
            </a:lvl4pPr>
            <a:lvl5pPr marL="2286000" lvl="4" indent="-317500" rtl="0">
              <a:spcBef>
                <a:spcPts val="1600"/>
              </a:spcBef>
              <a:spcAft>
                <a:spcPts val="0"/>
              </a:spcAft>
              <a:buSzPts val="1400"/>
              <a:buFont typeface="Open Sans"/>
              <a:buChar char="○"/>
              <a:defRPr>
                <a:latin typeface="Open Sans"/>
                <a:ea typeface="Open Sans"/>
                <a:cs typeface="Open Sans"/>
                <a:sym typeface="Open Sans"/>
              </a:defRPr>
            </a:lvl5pPr>
            <a:lvl6pPr marL="2743200" lvl="5" indent="-317500" rtl="0">
              <a:spcBef>
                <a:spcPts val="1600"/>
              </a:spcBef>
              <a:spcAft>
                <a:spcPts val="0"/>
              </a:spcAft>
              <a:buSzPts val="1400"/>
              <a:buFont typeface="Open Sans"/>
              <a:buChar char="■"/>
              <a:defRPr>
                <a:latin typeface="Open Sans"/>
                <a:ea typeface="Open Sans"/>
                <a:cs typeface="Open Sans"/>
                <a:sym typeface="Open Sans"/>
              </a:defRPr>
            </a:lvl6pPr>
            <a:lvl7pPr marL="3200400" lvl="6" indent="-317500" rtl="0">
              <a:spcBef>
                <a:spcPts val="1600"/>
              </a:spcBef>
              <a:spcAft>
                <a:spcPts val="0"/>
              </a:spcAft>
              <a:buSzPts val="1400"/>
              <a:buFont typeface="Open Sans"/>
              <a:buChar char="●"/>
              <a:defRPr>
                <a:latin typeface="Open Sans"/>
                <a:ea typeface="Open Sans"/>
                <a:cs typeface="Open Sans"/>
                <a:sym typeface="Open Sans"/>
              </a:defRPr>
            </a:lvl7pPr>
            <a:lvl8pPr marL="3657600" lvl="7" indent="-317500" rtl="0">
              <a:spcBef>
                <a:spcPts val="1600"/>
              </a:spcBef>
              <a:spcAft>
                <a:spcPts val="0"/>
              </a:spcAft>
              <a:buSzPts val="1400"/>
              <a:buFont typeface="Open Sans"/>
              <a:buChar char="○"/>
              <a:defRPr>
                <a:latin typeface="Open Sans"/>
                <a:ea typeface="Open Sans"/>
                <a:cs typeface="Open Sans"/>
                <a:sym typeface="Open Sans"/>
              </a:defRPr>
            </a:lvl8pPr>
            <a:lvl9pPr marL="4114800" lvl="8" indent="-317500" rtl="0">
              <a:spcBef>
                <a:spcPts val="1600"/>
              </a:spcBef>
              <a:spcAft>
                <a:spcPts val="1600"/>
              </a:spcAft>
              <a:buSzPts val="1400"/>
              <a:buFont typeface="Open Sans"/>
              <a:buChar char="■"/>
              <a:defRPr>
                <a:latin typeface="Open Sans"/>
                <a:ea typeface="Open Sans"/>
                <a:cs typeface="Open Sans"/>
                <a:sym typeface="Open Sans"/>
              </a:defRPr>
            </a:lvl9pPr>
          </a:lstStyle>
          <a:p>
            <a:endParaRPr/>
          </a:p>
        </p:txBody>
      </p:sp>
      <p:sp>
        <p:nvSpPr>
          <p:cNvPr id="369" name="Google Shape;369;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370" name="Google Shape;370;p61"/>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71" name="Google Shape;371;p61"/>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72"/>
        <p:cNvGrpSpPr/>
        <p:nvPr/>
      </p:nvGrpSpPr>
      <p:grpSpPr>
        <a:xfrm>
          <a:off x="0" y="0"/>
          <a:ext cx="0" cy="0"/>
          <a:chOff x="0" y="0"/>
          <a:chExt cx="0" cy="0"/>
        </a:xfrm>
      </p:grpSpPr>
      <p:sp>
        <p:nvSpPr>
          <p:cNvPr id="373" name="Google Shape;373;p6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Font typeface="Open Sans"/>
              <a:buNone/>
              <a:defRPr>
                <a:latin typeface="Open Sans"/>
                <a:ea typeface="Open Sans"/>
                <a:cs typeface="Open Sans"/>
                <a:sym typeface="Open Sans"/>
              </a:defRPr>
            </a:lvl1pPr>
          </a:lstStyle>
          <a:p>
            <a:endParaRPr/>
          </a:p>
        </p:txBody>
      </p:sp>
      <p:sp>
        <p:nvSpPr>
          <p:cNvPr id="374" name="Google Shape;37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75" name="Google Shape;375;p62"/>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62"/>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7"/>
        <p:cNvGrpSpPr/>
        <p:nvPr/>
      </p:nvGrpSpPr>
      <p:grpSpPr>
        <a:xfrm>
          <a:off x="0" y="0"/>
          <a:ext cx="0" cy="0"/>
          <a:chOff x="0" y="0"/>
          <a:chExt cx="0" cy="0"/>
        </a:xfrm>
      </p:grpSpPr>
      <p:sp>
        <p:nvSpPr>
          <p:cNvPr id="378" name="Google Shape;378;p6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Font typeface="Open Sans"/>
              <a:buNone/>
              <a:defRPr sz="12000">
                <a:latin typeface="Open Sans"/>
                <a:ea typeface="Open Sans"/>
                <a:cs typeface="Open Sans"/>
                <a:sym typeface="Open Sans"/>
              </a:defRPr>
            </a:lvl1pPr>
            <a:lvl2pPr lvl="1" algn="ctr" rtl="0">
              <a:spcBef>
                <a:spcPts val="0"/>
              </a:spcBef>
              <a:spcAft>
                <a:spcPts val="0"/>
              </a:spcAft>
              <a:buSzPts val="12000"/>
              <a:buFont typeface="Open Sans"/>
              <a:buNone/>
              <a:defRPr sz="12000">
                <a:latin typeface="Open Sans"/>
                <a:ea typeface="Open Sans"/>
                <a:cs typeface="Open Sans"/>
                <a:sym typeface="Open Sans"/>
              </a:defRPr>
            </a:lvl2pPr>
            <a:lvl3pPr lvl="2" algn="ctr" rtl="0">
              <a:spcBef>
                <a:spcPts val="0"/>
              </a:spcBef>
              <a:spcAft>
                <a:spcPts val="0"/>
              </a:spcAft>
              <a:buSzPts val="12000"/>
              <a:buFont typeface="Open Sans"/>
              <a:buNone/>
              <a:defRPr sz="12000">
                <a:latin typeface="Open Sans"/>
                <a:ea typeface="Open Sans"/>
                <a:cs typeface="Open Sans"/>
                <a:sym typeface="Open Sans"/>
              </a:defRPr>
            </a:lvl3pPr>
            <a:lvl4pPr lvl="3" algn="ctr" rtl="0">
              <a:spcBef>
                <a:spcPts val="0"/>
              </a:spcBef>
              <a:spcAft>
                <a:spcPts val="0"/>
              </a:spcAft>
              <a:buSzPts val="12000"/>
              <a:buFont typeface="Open Sans"/>
              <a:buNone/>
              <a:defRPr sz="12000">
                <a:latin typeface="Open Sans"/>
                <a:ea typeface="Open Sans"/>
                <a:cs typeface="Open Sans"/>
                <a:sym typeface="Open Sans"/>
              </a:defRPr>
            </a:lvl4pPr>
            <a:lvl5pPr lvl="4" algn="ctr" rtl="0">
              <a:spcBef>
                <a:spcPts val="0"/>
              </a:spcBef>
              <a:spcAft>
                <a:spcPts val="0"/>
              </a:spcAft>
              <a:buSzPts val="12000"/>
              <a:buFont typeface="Open Sans"/>
              <a:buNone/>
              <a:defRPr sz="12000">
                <a:latin typeface="Open Sans"/>
                <a:ea typeface="Open Sans"/>
                <a:cs typeface="Open Sans"/>
                <a:sym typeface="Open Sans"/>
              </a:defRPr>
            </a:lvl5pPr>
            <a:lvl6pPr lvl="5" algn="ctr" rtl="0">
              <a:spcBef>
                <a:spcPts val="0"/>
              </a:spcBef>
              <a:spcAft>
                <a:spcPts val="0"/>
              </a:spcAft>
              <a:buSzPts val="12000"/>
              <a:buFont typeface="Open Sans"/>
              <a:buNone/>
              <a:defRPr sz="12000">
                <a:latin typeface="Open Sans"/>
                <a:ea typeface="Open Sans"/>
                <a:cs typeface="Open Sans"/>
                <a:sym typeface="Open Sans"/>
              </a:defRPr>
            </a:lvl6pPr>
            <a:lvl7pPr lvl="6" algn="ctr" rtl="0">
              <a:spcBef>
                <a:spcPts val="0"/>
              </a:spcBef>
              <a:spcAft>
                <a:spcPts val="0"/>
              </a:spcAft>
              <a:buSzPts val="12000"/>
              <a:buFont typeface="Open Sans"/>
              <a:buNone/>
              <a:defRPr sz="12000">
                <a:latin typeface="Open Sans"/>
                <a:ea typeface="Open Sans"/>
                <a:cs typeface="Open Sans"/>
                <a:sym typeface="Open Sans"/>
              </a:defRPr>
            </a:lvl7pPr>
            <a:lvl8pPr lvl="7" algn="ctr" rtl="0">
              <a:spcBef>
                <a:spcPts val="0"/>
              </a:spcBef>
              <a:spcAft>
                <a:spcPts val="0"/>
              </a:spcAft>
              <a:buSzPts val="12000"/>
              <a:buFont typeface="Open Sans"/>
              <a:buNone/>
              <a:defRPr sz="12000">
                <a:latin typeface="Open Sans"/>
                <a:ea typeface="Open Sans"/>
                <a:cs typeface="Open Sans"/>
                <a:sym typeface="Open Sans"/>
              </a:defRPr>
            </a:lvl8pPr>
            <a:lvl9pPr lvl="8" algn="ctr" rtl="0">
              <a:spcBef>
                <a:spcPts val="0"/>
              </a:spcBef>
              <a:spcAft>
                <a:spcPts val="0"/>
              </a:spcAft>
              <a:buSzPts val="12000"/>
              <a:buFont typeface="Open Sans"/>
              <a:buNone/>
              <a:defRPr sz="12000">
                <a:latin typeface="Open Sans"/>
                <a:ea typeface="Open Sans"/>
                <a:cs typeface="Open Sans"/>
                <a:sym typeface="Open Sans"/>
              </a:defRPr>
            </a:lvl9pPr>
          </a:lstStyle>
          <a:p>
            <a:r>
              <a:t>xx%</a:t>
            </a:r>
          </a:p>
        </p:txBody>
      </p:sp>
      <p:sp>
        <p:nvSpPr>
          <p:cNvPr id="379" name="Google Shape;379;p63"/>
          <p:cNvSpPr txBox="1">
            <a:spLocks noGrp="1"/>
          </p:cNvSpPr>
          <p:nvPr>
            <p:ph type="body" idx="1"/>
          </p:nvPr>
        </p:nvSpPr>
        <p:spPr>
          <a:xfrm>
            <a:off x="311700" y="29236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Font typeface="Open Sans"/>
              <a:buChar char="●"/>
              <a:defRPr>
                <a:latin typeface="Open Sans"/>
                <a:ea typeface="Open Sans"/>
                <a:cs typeface="Open Sans"/>
                <a:sym typeface="Open Sans"/>
              </a:defRPr>
            </a:lvl1pPr>
            <a:lvl2pPr marL="914400" lvl="1" indent="-317500" algn="ctr" rtl="0">
              <a:spcBef>
                <a:spcPts val="1600"/>
              </a:spcBef>
              <a:spcAft>
                <a:spcPts val="0"/>
              </a:spcAft>
              <a:buSzPts val="1400"/>
              <a:buFont typeface="Open Sans"/>
              <a:buChar char="○"/>
              <a:defRPr>
                <a:latin typeface="Open Sans"/>
                <a:ea typeface="Open Sans"/>
                <a:cs typeface="Open Sans"/>
                <a:sym typeface="Open Sans"/>
              </a:defRPr>
            </a:lvl2pPr>
            <a:lvl3pPr marL="1371600" lvl="2" indent="-317500" algn="ctr" rtl="0">
              <a:spcBef>
                <a:spcPts val="1600"/>
              </a:spcBef>
              <a:spcAft>
                <a:spcPts val="0"/>
              </a:spcAft>
              <a:buSzPts val="1400"/>
              <a:buFont typeface="Open Sans"/>
              <a:buChar char="■"/>
              <a:defRPr>
                <a:latin typeface="Open Sans"/>
                <a:ea typeface="Open Sans"/>
                <a:cs typeface="Open Sans"/>
                <a:sym typeface="Open Sans"/>
              </a:defRPr>
            </a:lvl3pPr>
            <a:lvl4pPr marL="1828800" lvl="3" indent="-317500" algn="ctr" rtl="0">
              <a:spcBef>
                <a:spcPts val="1600"/>
              </a:spcBef>
              <a:spcAft>
                <a:spcPts val="0"/>
              </a:spcAft>
              <a:buSzPts val="1400"/>
              <a:buFont typeface="Open Sans"/>
              <a:buChar char="●"/>
              <a:defRPr>
                <a:latin typeface="Open Sans"/>
                <a:ea typeface="Open Sans"/>
                <a:cs typeface="Open Sans"/>
                <a:sym typeface="Open Sans"/>
              </a:defRPr>
            </a:lvl4pPr>
            <a:lvl5pPr marL="2286000" lvl="4" indent="-317500" algn="ctr" rtl="0">
              <a:spcBef>
                <a:spcPts val="1600"/>
              </a:spcBef>
              <a:spcAft>
                <a:spcPts val="0"/>
              </a:spcAft>
              <a:buSzPts val="1400"/>
              <a:buFont typeface="Open Sans"/>
              <a:buChar char="○"/>
              <a:defRPr>
                <a:latin typeface="Open Sans"/>
                <a:ea typeface="Open Sans"/>
                <a:cs typeface="Open Sans"/>
                <a:sym typeface="Open Sans"/>
              </a:defRPr>
            </a:lvl5pPr>
            <a:lvl6pPr marL="2743200" lvl="5" indent="-317500" algn="ctr" rtl="0">
              <a:spcBef>
                <a:spcPts val="1600"/>
              </a:spcBef>
              <a:spcAft>
                <a:spcPts val="0"/>
              </a:spcAft>
              <a:buSzPts val="1400"/>
              <a:buFont typeface="Open Sans"/>
              <a:buChar char="■"/>
              <a:defRPr>
                <a:latin typeface="Open Sans"/>
                <a:ea typeface="Open Sans"/>
                <a:cs typeface="Open Sans"/>
                <a:sym typeface="Open Sans"/>
              </a:defRPr>
            </a:lvl6pPr>
            <a:lvl7pPr marL="3200400" lvl="6" indent="-317500" algn="ctr" rtl="0">
              <a:spcBef>
                <a:spcPts val="1600"/>
              </a:spcBef>
              <a:spcAft>
                <a:spcPts val="0"/>
              </a:spcAft>
              <a:buSzPts val="1400"/>
              <a:buFont typeface="Open Sans"/>
              <a:buChar char="●"/>
              <a:defRPr>
                <a:latin typeface="Open Sans"/>
                <a:ea typeface="Open Sans"/>
                <a:cs typeface="Open Sans"/>
                <a:sym typeface="Open Sans"/>
              </a:defRPr>
            </a:lvl7pPr>
            <a:lvl8pPr marL="3657600" lvl="7" indent="-317500" algn="ctr" rtl="0">
              <a:spcBef>
                <a:spcPts val="1600"/>
              </a:spcBef>
              <a:spcAft>
                <a:spcPts val="0"/>
              </a:spcAft>
              <a:buSzPts val="1400"/>
              <a:buFont typeface="Open Sans"/>
              <a:buChar char="○"/>
              <a:defRPr>
                <a:latin typeface="Open Sans"/>
                <a:ea typeface="Open Sans"/>
                <a:cs typeface="Open Sans"/>
                <a:sym typeface="Open Sans"/>
              </a:defRPr>
            </a:lvl8pPr>
            <a:lvl9pPr marL="4114800" lvl="8" indent="-317500" algn="ctr" rtl="0">
              <a:spcBef>
                <a:spcPts val="1600"/>
              </a:spcBef>
              <a:spcAft>
                <a:spcPts val="1600"/>
              </a:spcAft>
              <a:buSzPts val="1400"/>
              <a:buFont typeface="Open Sans"/>
              <a:buChar char="■"/>
              <a:defRPr>
                <a:latin typeface="Open Sans"/>
                <a:ea typeface="Open Sans"/>
                <a:cs typeface="Open Sans"/>
                <a:sym typeface="Open Sans"/>
              </a:defRPr>
            </a:lvl9pPr>
          </a:lstStyle>
          <a:p>
            <a:endParaRPr/>
          </a:p>
        </p:txBody>
      </p:sp>
      <p:sp>
        <p:nvSpPr>
          <p:cNvPr id="380" name="Google Shape;380;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atin typeface="Open Sans"/>
                <a:ea typeface="Open Sans"/>
                <a:cs typeface="Open Sans"/>
                <a:sym typeface="Open Sans"/>
              </a:defRPr>
            </a:lvl1pPr>
            <a:lvl2pPr lvl="1" rtl="0">
              <a:buNone/>
              <a:defRPr>
                <a:latin typeface="Open Sans"/>
                <a:ea typeface="Open Sans"/>
                <a:cs typeface="Open Sans"/>
                <a:sym typeface="Open Sans"/>
              </a:defRPr>
            </a:lvl2pPr>
            <a:lvl3pPr lvl="2" rtl="0">
              <a:buNone/>
              <a:defRPr>
                <a:latin typeface="Open Sans"/>
                <a:ea typeface="Open Sans"/>
                <a:cs typeface="Open Sans"/>
                <a:sym typeface="Open Sans"/>
              </a:defRPr>
            </a:lvl3pPr>
            <a:lvl4pPr lvl="3" rtl="0">
              <a:buNone/>
              <a:defRPr>
                <a:latin typeface="Open Sans"/>
                <a:ea typeface="Open Sans"/>
                <a:cs typeface="Open Sans"/>
                <a:sym typeface="Open Sans"/>
              </a:defRPr>
            </a:lvl4pPr>
            <a:lvl5pPr lvl="4" rtl="0">
              <a:buNone/>
              <a:defRPr>
                <a:latin typeface="Open Sans"/>
                <a:ea typeface="Open Sans"/>
                <a:cs typeface="Open Sans"/>
                <a:sym typeface="Open Sans"/>
              </a:defRPr>
            </a:lvl5pPr>
            <a:lvl6pPr lvl="5" rtl="0">
              <a:buNone/>
              <a:defRPr>
                <a:latin typeface="Open Sans"/>
                <a:ea typeface="Open Sans"/>
                <a:cs typeface="Open Sans"/>
                <a:sym typeface="Open Sans"/>
              </a:defRPr>
            </a:lvl6pPr>
            <a:lvl7pPr lvl="6" rtl="0">
              <a:buNone/>
              <a:defRPr>
                <a:latin typeface="Open Sans"/>
                <a:ea typeface="Open Sans"/>
                <a:cs typeface="Open Sans"/>
                <a:sym typeface="Open Sans"/>
              </a:defRPr>
            </a:lvl7pPr>
            <a:lvl8pPr lvl="7" rtl="0">
              <a:buNone/>
              <a:defRPr>
                <a:latin typeface="Open Sans"/>
                <a:ea typeface="Open Sans"/>
                <a:cs typeface="Open Sans"/>
                <a:sym typeface="Open Sans"/>
              </a:defRPr>
            </a:lvl8pPr>
            <a:lvl9pPr lvl="8" rtl="0">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381" name="Google Shape;381;p63"/>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382" name="Google Shape;382;p63"/>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3"/>
        <p:cNvGrpSpPr/>
        <p:nvPr/>
      </p:nvGrpSpPr>
      <p:grpSpPr>
        <a:xfrm>
          <a:off x="0" y="0"/>
          <a:ext cx="0" cy="0"/>
          <a:chOff x="0" y="0"/>
          <a:chExt cx="0" cy="0"/>
        </a:xfrm>
      </p:grpSpPr>
      <p:sp>
        <p:nvSpPr>
          <p:cNvPr id="384" name="Google Shape;384;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85" name="Google Shape;385;p64"/>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64"/>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bg>
      <p:bgPr>
        <a:blipFill>
          <a:blip r:embed="rId2">
            <a:alphaModFix/>
          </a:blip>
          <a:stretch>
            <a:fillRect/>
          </a:stretch>
        </a:blipFill>
        <a:effectLst/>
      </p:bgPr>
    </p:bg>
    <p:spTree>
      <p:nvGrpSpPr>
        <p:cNvPr id="1" name="Shape 39"/>
        <p:cNvGrpSpPr/>
        <p:nvPr/>
      </p:nvGrpSpPr>
      <p:grpSpPr>
        <a:xfrm>
          <a:off x="0" y="0"/>
          <a:ext cx="0" cy="0"/>
          <a:chOff x="0" y="0"/>
          <a:chExt cx="0" cy="0"/>
        </a:xfrm>
      </p:grpSpPr>
      <p:sp>
        <p:nvSpPr>
          <p:cNvPr id="40" name="Google Shape;40;p7"/>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41" name="Google Shape;41;p7"/>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42" name="Google Shape;42;p7"/>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7"/>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7"/>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45" name="Google Shape;45;p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46" name="Google Shape;46;p7"/>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lvl1pPr marL="457200" lvl="0" indent="-317500">
              <a:spcBef>
                <a:spcPts val="600"/>
              </a:spcBef>
              <a:spcAft>
                <a:spcPts val="0"/>
              </a:spcAft>
              <a:buSzPts val="1400"/>
              <a:buChar char="∙"/>
              <a:defRPr sz="1400"/>
            </a:lvl1pPr>
            <a:lvl2pPr marL="914400" lvl="1" indent="-317500">
              <a:spcBef>
                <a:spcPts val="0"/>
              </a:spcBef>
              <a:spcAft>
                <a:spcPts val="0"/>
              </a:spcAft>
              <a:buSzPts val="1400"/>
              <a:buChar char="∙"/>
              <a:defRPr sz="1400"/>
            </a:lvl2pPr>
            <a:lvl3pPr marL="1371600" lvl="2" indent="-317500">
              <a:spcBef>
                <a:spcPts val="0"/>
              </a:spcBef>
              <a:spcAft>
                <a:spcPts val="0"/>
              </a:spcAft>
              <a:buSzPts val="1400"/>
              <a:buChar char="∙"/>
              <a:defRPr sz="1400"/>
            </a:lvl3pPr>
            <a:lvl4pPr marL="1828800" lvl="3" indent="-317500">
              <a:spcBef>
                <a:spcPts val="0"/>
              </a:spcBef>
              <a:spcAft>
                <a:spcPts val="0"/>
              </a:spcAft>
              <a:buSzPts val="1400"/>
              <a:buChar char="∙"/>
              <a:defRPr sz="1400"/>
            </a:lvl4pPr>
            <a:lvl5pPr marL="2286000" lvl="4" indent="-317500">
              <a:spcBef>
                <a:spcPts val="0"/>
              </a:spcBef>
              <a:spcAft>
                <a:spcPts val="0"/>
              </a:spcAft>
              <a:buSzPts val="1400"/>
              <a:buChar char="∙"/>
              <a:defRPr sz="1400"/>
            </a:lvl5pPr>
            <a:lvl6pPr marL="2743200" lvl="5" indent="-317500">
              <a:spcBef>
                <a:spcPts val="0"/>
              </a:spcBef>
              <a:spcAft>
                <a:spcPts val="0"/>
              </a:spcAft>
              <a:buSzPts val="1400"/>
              <a:buChar char="∙"/>
              <a:defRPr sz="1400"/>
            </a:lvl6pPr>
            <a:lvl7pPr marL="3200400" lvl="6" indent="-317500">
              <a:spcBef>
                <a:spcPts val="0"/>
              </a:spcBef>
              <a:spcAft>
                <a:spcPts val="0"/>
              </a:spcAft>
              <a:buSzPts val="1400"/>
              <a:buChar char="∙"/>
              <a:defRPr sz="1400"/>
            </a:lvl7pPr>
            <a:lvl8pPr marL="3657600" lvl="7" indent="-317500">
              <a:spcBef>
                <a:spcPts val="0"/>
              </a:spcBef>
              <a:spcAft>
                <a:spcPts val="0"/>
              </a:spcAft>
              <a:buSzPts val="1400"/>
              <a:buChar char="∙"/>
              <a:defRPr sz="1400"/>
            </a:lvl8pPr>
            <a:lvl9pPr marL="4114800" lvl="8" indent="-317500">
              <a:spcBef>
                <a:spcPts val="0"/>
              </a:spcBef>
              <a:spcAft>
                <a:spcPts val="0"/>
              </a:spcAft>
              <a:buSzPts val="1400"/>
              <a:buChar char="∙"/>
              <a:defRPr sz="1400"/>
            </a:lvl9pPr>
          </a:lstStyle>
          <a:p>
            <a:endParaRPr/>
          </a:p>
        </p:txBody>
      </p:sp>
      <p:sp>
        <p:nvSpPr>
          <p:cNvPr id="47" name="Google Shape;47;p7"/>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lvl1pPr marL="457200" lvl="0" indent="-317500">
              <a:spcBef>
                <a:spcPts val="600"/>
              </a:spcBef>
              <a:spcAft>
                <a:spcPts val="0"/>
              </a:spcAft>
              <a:buSzPts val="1400"/>
              <a:buChar char="∙"/>
              <a:defRPr sz="1400"/>
            </a:lvl1pPr>
            <a:lvl2pPr marL="914400" lvl="1" indent="-317500">
              <a:spcBef>
                <a:spcPts val="0"/>
              </a:spcBef>
              <a:spcAft>
                <a:spcPts val="0"/>
              </a:spcAft>
              <a:buSzPts val="1400"/>
              <a:buChar char="∙"/>
              <a:defRPr sz="1400"/>
            </a:lvl2pPr>
            <a:lvl3pPr marL="1371600" lvl="2" indent="-317500">
              <a:spcBef>
                <a:spcPts val="0"/>
              </a:spcBef>
              <a:spcAft>
                <a:spcPts val="0"/>
              </a:spcAft>
              <a:buSzPts val="1400"/>
              <a:buChar char="∙"/>
              <a:defRPr sz="1400"/>
            </a:lvl3pPr>
            <a:lvl4pPr marL="1828800" lvl="3" indent="-317500">
              <a:spcBef>
                <a:spcPts val="0"/>
              </a:spcBef>
              <a:spcAft>
                <a:spcPts val="0"/>
              </a:spcAft>
              <a:buSzPts val="1400"/>
              <a:buChar char="∙"/>
              <a:defRPr sz="1400"/>
            </a:lvl4pPr>
            <a:lvl5pPr marL="2286000" lvl="4" indent="-317500">
              <a:spcBef>
                <a:spcPts val="0"/>
              </a:spcBef>
              <a:spcAft>
                <a:spcPts val="0"/>
              </a:spcAft>
              <a:buSzPts val="1400"/>
              <a:buChar char="∙"/>
              <a:defRPr sz="1400"/>
            </a:lvl5pPr>
            <a:lvl6pPr marL="2743200" lvl="5" indent="-317500">
              <a:spcBef>
                <a:spcPts val="0"/>
              </a:spcBef>
              <a:spcAft>
                <a:spcPts val="0"/>
              </a:spcAft>
              <a:buSzPts val="1400"/>
              <a:buChar char="∙"/>
              <a:defRPr sz="1400"/>
            </a:lvl6pPr>
            <a:lvl7pPr marL="3200400" lvl="6" indent="-317500">
              <a:spcBef>
                <a:spcPts val="0"/>
              </a:spcBef>
              <a:spcAft>
                <a:spcPts val="0"/>
              </a:spcAft>
              <a:buSzPts val="1400"/>
              <a:buChar char="∙"/>
              <a:defRPr sz="1400"/>
            </a:lvl7pPr>
            <a:lvl8pPr marL="3657600" lvl="7" indent="-317500">
              <a:spcBef>
                <a:spcPts val="0"/>
              </a:spcBef>
              <a:spcAft>
                <a:spcPts val="0"/>
              </a:spcAft>
              <a:buSzPts val="1400"/>
              <a:buChar char="∙"/>
              <a:defRPr sz="1400"/>
            </a:lvl8pPr>
            <a:lvl9pPr marL="4114800" lvl="8" indent="-317500">
              <a:spcBef>
                <a:spcPts val="0"/>
              </a:spcBef>
              <a:spcAft>
                <a:spcPts val="0"/>
              </a:spcAft>
              <a:buSzPts val="1400"/>
              <a:buChar char="∙"/>
              <a:defRPr sz="1400"/>
            </a:lvl9pPr>
          </a:lstStyle>
          <a:p>
            <a:endParaRPr/>
          </a:p>
        </p:txBody>
      </p:sp>
      <p:sp>
        <p:nvSpPr>
          <p:cNvPr id="48" name="Google Shape;48;p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7"/>
        <p:cNvGrpSpPr/>
        <p:nvPr/>
      </p:nvGrpSpPr>
      <p:grpSpPr>
        <a:xfrm>
          <a:off x="0" y="0"/>
          <a:ext cx="0" cy="0"/>
          <a:chOff x="0" y="0"/>
          <a:chExt cx="0" cy="0"/>
        </a:xfrm>
      </p:grpSpPr>
      <p:sp>
        <p:nvSpPr>
          <p:cNvPr id="388" name="Google Shape;388;p65"/>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9" name="Google Shape;389;p65"/>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390" name="Google Shape;390;p65"/>
          <p:cNvSpPr txBox="1">
            <a:spLocks noGrp="1"/>
          </p:cNvSpPr>
          <p:nvPr>
            <p:ph type="body" idx="2"/>
          </p:nvPr>
        </p:nvSpPr>
        <p:spPr>
          <a:xfrm>
            <a:off x="629842" y="1878806"/>
            <a:ext cx="38682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391" name="Google Shape;391;p65"/>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1600"/>
              </a:spcBef>
              <a:spcAft>
                <a:spcPts val="0"/>
              </a:spcAft>
              <a:buClr>
                <a:schemeClr val="dk1"/>
              </a:buClr>
              <a:buSzPts val="2000"/>
              <a:buNone/>
              <a:defRPr sz="2000" b="1"/>
            </a:lvl2pPr>
            <a:lvl3pPr marL="1371600" lvl="2" indent="-228600" algn="l" rtl="0">
              <a:lnSpc>
                <a:spcPct val="90000"/>
              </a:lnSpc>
              <a:spcBef>
                <a:spcPts val="1600"/>
              </a:spcBef>
              <a:spcAft>
                <a:spcPts val="0"/>
              </a:spcAft>
              <a:buClr>
                <a:schemeClr val="dk1"/>
              </a:buClr>
              <a:buSzPts val="1800"/>
              <a:buNone/>
              <a:defRPr sz="1800" b="1"/>
            </a:lvl3pPr>
            <a:lvl4pPr marL="1828800" lvl="3" indent="-228600" algn="l" rtl="0">
              <a:lnSpc>
                <a:spcPct val="90000"/>
              </a:lnSpc>
              <a:spcBef>
                <a:spcPts val="1600"/>
              </a:spcBef>
              <a:spcAft>
                <a:spcPts val="0"/>
              </a:spcAft>
              <a:buClr>
                <a:schemeClr val="dk1"/>
              </a:buClr>
              <a:buSzPts val="1600"/>
              <a:buNone/>
              <a:defRPr sz="1600" b="1"/>
            </a:lvl4pPr>
            <a:lvl5pPr marL="2286000" lvl="4" indent="-228600" algn="l" rtl="0">
              <a:lnSpc>
                <a:spcPct val="90000"/>
              </a:lnSpc>
              <a:spcBef>
                <a:spcPts val="1600"/>
              </a:spcBef>
              <a:spcAft>
                <a:spcPts val="0"/>
              </a:spcAft>
              <a:buClr>
                <a:schemeClr val="dk1"/>
              </a:buClr>
              <a:buSzPts val="1600"/>
              <a:buNone/>
              <a:defRPr sz="1600" b="1"/>
            </a:lvl5pPr>
            <a:lvl6pPr marL="2743200" lvl="5" indent="-228600" algn="l" rtl="0">
              <a:lnSpc>
                <a:spcPct val="90000"/>
              </a:lnSpc>
              <a:spcBef>
                <a:spcPts val="1600"/>
              </a:spcBef>
              <a:spcAft>
                <a:spcPts val="0"/>
              </a:spcAft>
              <a:buClr>
                <a:schemeClr val="dk1"/>
              </a:buClr>
              <a:buSzPts val="1600"/>
              <a:buNone/>
              <a:defRPr sz="1600" b="1"/>
            </a:lvl6pPr>
            <a:lvl7pPr marL="3200400" lvl="6" indent="-228600" algn="l" rtl="0">
              <a:lnSpc>
                <a:spcPct val="90000"/>
              </a:lnSpc>
              <a:spcBef>
                <a:spcPts val="1600"/>
              </a:spcBef>
              <a:spcAft>
                <a:spcPts val="0"/>
              </a:spcAft>
              <a:buClr>
                <a:schemeClr val="dk1"/>
              </a:buClr>
              <a:buSzPts val="1600"/>
              <a:buNone/>
              <a:defRPr sz="1600" b="1"/>
            </a:lvl7pPr>
            <a:lvl8pPr marL="3657600" lvl="7" indent="-228600" algn="l" rtl="0">
              <a:lnSpc>
                <a:spcPct val="90000"/>
              </a:lnSpc>
              <a:spcBef>
                <a:spcPts val="1600"/>
              </a:spcBef>
              <a:spcAft>
                <a:spcPts val="0"/>
              </a:spcAft>
              <a:buClr>
                <a:schemeClr val="dk1"/>
              </a:buClr>
              <a:buSzPts val="1600"/>
              <a:buNone/>
              <a:defRPr sz="1600" b="1"/>
            </a:lvl8pPr>
            <a:lvl9pPr marL="4114800" lvl="8" indent="-228600" algn="l" rtl="0">
              <a:lnSpc>
                <a:spcPct val="90000"/>
              </a:lnSpc>
              <a:spcBef>
                <a:spcPts val="1600"/>
              </a:spcBef>
              <a:spcAft>
                <a:spcPts val="1600"/>
              </a:spcAft>
              <a:buClr>
                <a:schemeClr val="dk1"/>
              </a:buClr>
              <a:buSzPts val="1600"/>
              <a:buNone/>
              <a:defRPr sz="1600" b="1"/>
            </a:lvl9pPr>
          </a:lstStyle>
          <a:p>
            <a:endParaRPr/>
          </a:p>
        </p:txBody>
      </p:sp>
      <p:sp>
        <p:nvSpPr>
          <p:cNvPr id="392" name="Google Shape;392;p65"/>
          <p:cNvSpPr txBox="1">
            <a:spLocks noGrp="1"/>
          </p:cNvSpPr>
          <p:nvPr>
            <p:ph type="body" idx="4"/>
          </p:nvPr>
        </p:nvSpPr>
        <p:spPr>
          <a:xfrm>
            <a:off x="4629150" y="1878806"/>
            <a:ext cx="3887400" cy="27633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1600"/>
              </a:spcBef>
              <a:spcAft>
                <a:spcPts val="0"/>
              </a:spcAft>
              <a:buClr>
                <a:schemeClr val="dk1"/>
              </a:buClr>
              <a:buSzPts val="1800"/>
              <a:buChar char="○"/>
              <a:defRPr/>
            </a:lvl2pPr>
            <a:lvl3pPr marL="1371600" lvl="2" indent="-342900" algn="l" rtl="0">
              <a:lnSpc>
                <a:spcPct val="90000"/>
              </a:lnSpc>
              <a:spcBef>
                <a:spcPts val="1600"/>
              </a:spcBef>
              <a:spcAft>
                <a:spcPts val="0"/>
              </a:spcAft>
              <a:buClr>
                <a:schemeClr val="dk1"/>
              </a:buClr>
              <a:buSzPts val="1800"/>
              <a:buChar char="■"/>
              <a:defRPr/>
            </a:lvl3pPr>
            <a:lvl4pPr marL="1828800" lvl="3" indent="-342900" algn="l" rtl="0">
              <a:lnSpc>
                <a:spcPct val="90000"/>
              </a:lnSpc>
              <a:spcBef>
                <a:spcPts val="1600"/>
              </a:spcBef>
              <a:spcAft>
                <a:spcPts val="0"/>
              </a:spcAft>
              <a:buClr>
                <a:schemeClr val="dk1"/>
              </a:buClr>
              <a:buSzPts val="1800"/>
              <a:buChar char="●"/>
              <a:defRPr/>
            </a:lvl4pPr>
            <a:lvl5pPr marL="2286000" lvl="4" indent="-342900" algn="l" rtl="0">
              <a:lnSpc>
                <a:spcPct val="90000"/>
              </a:lnSpc>
              <a:spcBef>
                <a:spcPts val="1600"/>
              </a:spcBef>
              <a:spcAft>
                <a:spcPts val="0"/>
              </a:spcAft>
              <a:buClr>
                <a:schemeClr val="dk1"/>
              </a:buClr>
              <a:buSzPts val="1800"/>
              <a:buChar char="○"/>
              <a:defRPr/>
            </a:lvl5pPr>
            <a:lvl6pPr marL="2743200" lvl="5" indent="-342900" algn="l" rtl="0">
              <a:lnSpc>
                <a:spcPct val="90000"/>
              </a:lnSpc>
              <a:spcBef>
                <a:spcPts val="1600"/>
              </a:spcBef>
              <a:spcAft>
                <a:spcPts val="0"/>
              </a:spcAft>
              <a:buClr>
                <a:schemeClr val="dk1"/>
              </a:buClr>
              <a:buSzPts val="1800"/>
              <a:buChar char="■"/>
              <a:defRPr/>
            </a:lvl6pPr>
            <a:lvl7pPr marL="3200400" lvl="6" indent="-342900" algn="l" rtl="0">
              <a:lnSpc>
                <a:spcPct val="90000"/>
              </a:lnSpc>
              <a:spcBef>
                <a:spcPts val="1600"/>
              </a:spcBef>
              <a:spcAft>
                <a:spcPts val="0"/>
              </a:spcAft>
              <a:buClr>
                <a:schemeClr val="dk1"/>
              </a:buClr>
              <a:buSzPts val="1800"/>
              <a:buChar char="●"/>
              <a:defRPr/>
            </a:lvl7pPr>
            <a:lvl8pPr marL="3657600" lvl="7" indent="-342900" algn="l" rtl="0">
              <a:lnSpc>
                <a:spcPct val="90000"/>
              </a:lnSpc>
              <a:spcBef>
                <a:spcPts val="1600"/>
              </a:spcBef>
              <a:spcAft>
                <a:spcPts val="0"/>
              </a:spcAft>
              <a:buClr>
                <a:schemeClr val="dk1"/>
              </a:buClr>
              <a:buSzPts val="1800"/>
              <a:buChar char="○"/>
              <a:defRPr/>
            </a:lvl8pPr>
            <a:lvl9pPr marL="4114800" lvl="8" indent="-342900" algn="l" rtl="0">
              <a:lnSpc>
                <a:spcPct val="90000"/>
              </a:lnSpc>
              <a:spcBef>
                <a:spcPts val="1600"/>
              </a:spcBef>
              <a:spcAft>
                <a:spcPts val="1600"/>
              </a:spcAft>
              <a:buClr>
                <a:schemeClr val="dk1"/>
              </a:buClr>
              <a:buSzPts val="1800"/>
              <a:buChar char="■"/>
              <a:defRPr/>
            </a:lvl9pPr>
          </a:lstStyle>
          <a:p>
            <a:endParaRPr/>
          </a:p>
        </p:txBody>
      </p:sp>
      <p:sp>
        <p:nvSpPr>
          <p:cNvPr id="393" name="Google Shape;393;p6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4" name="Google Shape;394;p6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5" name="Google Shape;395;p6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396" name="Google Shape;396;p65"/>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65"/>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98"/>
        <p:cNvGrpSpPr/>
        <p:nvPr/>
      </p:nvGrpSpPr>
      <p:grpSpPr>
        <a:xfrm>
          <a:off x="0" y="0"/>
          <a:ext cx="0" cy="0"/>
          <a:chOff x="0" y="0"/>
          <a:chExt cx="0" cy="0"/>
        </a:xfrm>
      </p:grpSpPr>
      <p:sp>
        <p:nvSpPr>
          <p:cNvPr id="399" name="Google Shape;399;p6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Clr>
                <a:schemeClr val="dk1"/>
              </a:buClr>
              <a:buSzPts val="1800"/>
              <a:buFont typeface="Open Sans"/>
              <a:buNone/>
              <a:defRPr>
                <a:latin typeface="Open Sans"/>
                <a:ea typeface="Open Sans"/>
                <a:cs typeface="Open Sans"/>
                <a:sym typeface="Open Sans"/>
              </a:defRPr>
            </a:lvl1pPr>
            <a:lvl2pPr lvl="1" rtl="0">
              <a:spcBef>
                <a:spcPts val="0"/>
              </a:spcBef>
              <a:spcAft>
                <a:spcPts val="0"/>
              </a:spcAft>
              <a:buSzPts val="2800"/>
              <a:buFont typeface="Open Sans"/>
              <a:buNone/>
              <a:defRPr>
                <a:latin typeface="Open Sans"/>
                <a:ea typeface="Open Sans"/>
                <a:cs typeface="Open Sans"/>
                <a:sym typeface="Open Sans"/>
              </a:defRPr>
            </a:lvl2pPr>
            <a:lvl3pPr lvl="2" rtl="0">
              <a:spcBef>
                <a:spcPts val="0"/>
              </a:spcBef>
              <a:spcAft>
                <a:spcPts val="0"/>
              </a:spcAft>
              <a:buSzPts val="2800"/>
              <a:buFont typeface="Open Sans"/>
              <a:buNone/>
              <a:defRPr>
                <a:latin typeface="Open Sans"/>
                <a:ea typeface="Open Sans"/>
                <a:cs typeface="Open Sans"/>
                <a:sym typeface="Open Sans"/>
              </a:defRPr>
            </a:lvl3pPr>
            <a:lvl4pPr lvl="3" rtl="0">
              <a:spcBef>
                <a:spcPts val="0"/>
              </a:spcBef>
              <a:spcAft>
                <a:spcPts val="0"/>
              </a:spcAft>
              <a:buSzPts val="2800"/>
              <a:buFont typeface="Open Sans"/>
              <a:buNone/>
              <a:defRPr>
                <a:latin typeface="Open Sans"/>
                <a:ea typeface="Open Sans"/>
                <a:cs typeface="Open Sans"/>
                <a:sym typeface="Open Sans"/>
              </a:defRPr>
            </a:lvl4pPr>
            <a:lvl5pPr lvl="4" rtl="0">
              <a:spcBef>
                <a:spcPts val="0"/>
              </a:spcBef>
              <a:spcAft>
                <a:spcPts val="0"/>
              </a:spcAft>
              <a:buSzPts val="2800"/>
              <a:buFont typeface="Open Sans"/>
              <a:buNone/>
              <a:defRPr>
                <a:latin typeface="Open Sans"/>
                <a:ea typeface="Open Sans"/>
                <a:cs typeface="Open Sans"/>
                <a:sym typeface="Open Sans"/>
              </a:defRPr>
            </a:lvl5pPr>
            <a:lvl6pPr lvl="5" rtl="0">
              <a:spcBef>
                <a:spcPts val="0"/>
              </a:spcBef>
              <a:spcAft>
                <a:spcPts val="0"/>
              </a:spcAft>
              <a:buSzPts val="2800"/>
              <a:buFont typeface="Open Sans"/>
              <a:buNone/>
              <a:defRPr>
                <a:latin typeface="Open Sans"/>
                <a:ea typeface="Open Sans"/>
                <a:cs typeface="Open Sans"/>
                <a:sym typeface="Open Sans"/>
              </a:defRPr>
            </a:lvl6pPr>
            <a:lvl7pPr lvl="6" rtl="0">
              <a:spcBef>
                <a:spcPts val="0"/>
              </a:spcBef>
              <a:spcAft>
                <a:spcPts val="0"/>
              </a:spcAft>
              <a:buSzPts val="2800"/>
              <a:buFont typeface="Open Sans"/>
              <a:buNone/>
              <a:defRPr>
                <a:latin typeface="Open Sans"/>
                <a:ea typeface="Open Sans"/>
                <a:cs typeface="Open Sans"/>
                <a:sym typeface="Open Sans"/>
              </a:defRPr>
            </a:lvl7pPr>
            <a:lvl8pPr lvl="7" rtl="0">
              <a:spcBef>
                <a:spcPts val="0"/>
              </a:spcBef>
              <a:spcAft>
                <a:spcPts val="0"/>
              </a:spcAft>
              <a:buSzPts val="2800"/>
              <a:buFont typeface="Open Sans"/>
              <a:buNone/>
              <a:defRPr>
                <a:latin typeface="Open Sans"/>
                <a:ea typeface="Open Sans"/>
                <a:cs typeface="Open Sans"/>
                <a:sym typeface="Open Sans"/>
              </a:defRPr>
            </a:lvl8pPr>
            <a:lvl9pPr lvl="8" rtl="0">
              <a:spcBef>
                <a:spcPts val="0"/>
              </a:spcBef>
              <a:spcAft>
                <a:spcPts val="0"/>
              </a:spcAft>
              <a:buSzPts val="2800"/>
              <a:buFont typeface="Open Sans"/>
              <a:buNone/>
              <a:defRPr>
                <a:latin typeface="Open Sans"/>
                <a:ea typeface="Open Sans"/>
                <a:cs typeface="Open Sans"/>
                <a:sym typeface="Open Sans"/>
              </a:defRPr>
            </a:lvl9pPr>
          </a:lstStyle>
          <a:p>
            <a:endParaRPr/>
          </a:p>
        </p:txBody>
      </p:sp>
      <p:sp>
        <p:nvSpPr>
          <p:cNvPr id="400" name="Google Shape;400;p66"/>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Autofit/>
          </a:bodyPr>
          <a:lstStyle>
            <a:lvl1pPr marL="457200" lvl="0" indent="-406400" algn="l" rtl="0">
              <a:lnSpc>
                <a:spcPct val="100000"/>
              </a:lnSpc>
              <a:spcBef>
                <a:spcPts val="1000"/>
              </a:spcBef>
              <a:spcAft>
                <a:spcPts val="0"/>
              </a:spcAft>
              <a:buClr>
                <a:schemeClr val="dk1"/>
              </a:buClr>
              <a:buSzPts val="2800"/>
              <a:buFont typeface="Open Sans"/>
              <a:buChar char="●"/>
              <a:defRPr>
                <a:latin typeface="Open Sans"/>
                <a:ea typeface="Open Sans"/>
                <a:cs typeface="Open Sans"/>
                <a:sym typeface="Open Sans"/>
              </a:defRPr>
            </a:lvl1pPr>
            <a:lvl2pPr marL="914400" lvl="1" indent="-381000" algn="l" rtl="0">
              <a:lnSpc>
                <a:spcPct val="100000"/>
              </a:lnSpc>
              <a:spcBef>
                <a:spcPts val="500"/>
              </a:spcBef>
              <a:spcAft>
                <a:spcPts val="0"/>
              </a:spcAft>
              <a:buClr>
                <a:schemeClr val="dk1"/>
              </a:buClr>
              <a:buSzPts val="2400"/>
              <a:buFont typeface="Open Sans"/>
              <a:buChar char="○"/>
              <a:defRPr>
                <a:latin typeface="Open Sans"/>
                <a:ea typeface="Open Sans"/>
                <a:cs typeface="Open Sans"/>
                <a:sym typeface="Open Sans"/>
              </a:defRPr>
            </a:lvl2pPr>
            <a:lvl3pPr marL="1371600" lvl="2" indent="-355600" algn="l" rtl="0">
              <a:lnSpc>
                <a:spcPct val="100000"/>
              </a:lnSpc>
              <a:spcBef>
                <a:spcPts val="500"/>
              </a:spcBef>
              <a:spcAft>
                <a:spcPts val="0"/>
              </a:spcAft>
              <a:buClr>
                <a:schemeClr val="dk1"/>
              </a:buClr>
              <a:buSzPts val="2000"/>
              <a:buFont typeface="Open Sans"/>
              <a:buChar char="■"/>
              <a:defRPr>
                <a:latin typeface="Open Sans"/>
                <a:ea typeface="Open Sans"/>
                <a:cs typeface="Open Sans"/>
                <a:sym typeface="Open Sans"/>
              </a:defRPr>
            </a:lvl3pPr>
            <a:lvl4pPr marL="1828800" lvl="3" indent="-342900" algn="l" rtl="0">
              <a:lnSpc>
                <a:spcPct val="100000"/>
              </a:lnSpc>
              <a:spcBef>
                <a:spcPts val="500"/>
              </a:spcBef>
              <a:spcAft>
                <a:spcPts val="0"/>
              </a:spcAft>
              <a:buClr>
                <a:schemeClr val="dk1"/>
              </a:buClr>
              <a:buSzPts val="1800"/>
              <a:buFont typeface="Open Sans"/>
              <a:buChar char="●"/>
              <a:defRPr>
                <a:latin typeface="Open Sans"/>
                <a:ea typeface="Open Sans"/>
                <a:cs typeface="Open Sans"/>
                <a:sym typeface="Open Sans"/>
              </a:defRPr>
            </a:lvl4pPr>
            <a:lvl5pPr marL="2286000" lvl="4" indent="-342900" algn="l" rtl="0">
              <a:lnSpc>
                <a:spcPct val="100000"/>
              </a:lnSpc>
              <a:spcBef>
                <a:spcPts val="500"/>
              </a:spcBef>
              <a:spcAft>
                <a:spcPts val="0"/>
              </a:spcAft>
              <a:buClr>
                <a:schemeClr val="dk1"/>
              </a:buClr>
              <a:buSzPts val="1800"/>
              <a:buFont typeface="Open Sans"/>
              <a:buChar char="○"/>
              <a:defRPr>
                <a:latin typeface="Open Sans"/>
                <a:ea typeface="Open Sans"/>
                <a:cs typeface="Open Sans"/>
                <a:sym typeface="Open Sans"/>
              </a:defRPr>
            </a:lvl5pPr>
            <a:lvl6pPr marL="2743200" lvl="5" indent="-342900" algn="l" rtl="0">
              <a:lnSpc>
                <a:spcPct val="90000"/>
              </a:lnSpc>
              <a:spcBef>
                <a:spcPts val="500"/>
              </a:spcBef>
              <a:spcAft>
                <a:spcPts val="0"/>
              </a:spcAft>
              <a:buClr>
                <a:schemeClr val="dk1"/>
              </a:buClr>
              <a:buSzPts val="1800"/>
              <a:buFont typeface="Open Sans"/>
              <a:buChar char="■"/>
              <a:defRPr>
                <a:latin typeface="Open Sans"/>
                <a:ea typeface="Open Sans"/>
                <a:cs typeface="Open Sans"/>
                <a:sym typeface="Open Sans"/>
              </a:defRPr>
            </a:lvl6pPr>
            <a:lvl7pPr marL="3200400" lvl="6" indent="-342900" algn="l" rtl="0">
              <a:lnSpc>
                <a:spcPct val="90000"/>
              </a:lnSpc>
              <a:spcBef>
                <a:spcPts val="1600"/>
              </a:spcBef>
              <a:spcAft>
                <a:spcPts val="0"/>
              </a:spcAft>
              <a:buClr>
                <a:schemeClr val="dk1"/>
              </a:buClr>
              <a:buSzPts val="1800"/>
              <a:buFont typeface="Open Sans"/>
              <a:buChar char="●"/>
              <a:defRPr>
                <a:latin typeface="Open Sans"/>
                <a:ea typeface="Open Sans"/>
                <a:cs typeface="Open Sans"/>
                <a:sym typeface="Open Sans"/>
              </a:defRPr>
            </a:lvl7pPr>
            <a:lvl8pPr marL="3657600" lvl="7" indent="-342900" algn="l" rtl="0">
              <a:lnSpc>
                <a:spcPct val="90000"/>
              </a:lnSpc>
              <a:spcBef>
                <a:spcPts val="1600"/>
              </a:spcBef>
              <a:spcAft>
                <a:spcPts val="0"/>
              </a:spcAft>
              <a:buClr>
                <a:schemeClr val="dk1"/>
              </a:buClr>
              <a:buSzPts val="1800"/>
              <a:buFont typeface="Open Sans"/>
              <a:buChar char="○"/>
              <a:defRPr>
                <a:latin typeface="Open Sans"/>
                <a:ea typeface="Open Sans"/>
                <a:cs typeface="Open Sans"/>
                <a:sym typeface="Open Sans"/>
              </a:defRPr>
            </a:lvl8pPr>
            <a:lvl9pPr marL="4114800" lvl="8" indent="-342900" algn="l" rtl="0">
              <a:lnSpc>
                <a:spcPct val="90000"/>
              </a:lnSpc>
              <a:spcBef>
                <a:spcPts val="1600"/>
              </a:spcBef>
              <a:spcAft>
                <a:spcPts val="1600"/>
              </a:spcAft>
              <a:buClr>
                <a:schemeClr val="dk1"/>
              </a:buClr>
              <a:buSzPts val="1800"/>
              <a:buFont typeface="Open Sans"/>
              <a:buChar char="■"/>
              <a:defRPr>
                <a:latin typeface="Open Sans"/>
                <a:ea typeface="Open Sans"/>
                <a:cs typeface="Open Sans"/>
                <a:sym typeface="Open Sans"/>
              </a:defRPr>
            </a:lvl9pPr>
          </a:lstStyle>
          <a:p>
            <a:endParaRPr/>
          </a:p>
        </p:txBody>
      </p:sp>
      <p:sp>
        <p:nvSpPr>
          <p:cNvPr id="401" name="Google Shape;401;p6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Font typeface="Open Sans"/>
              <a:buNone/>
              <a:defRPr>
                <a:latin typeface="Open Sans"/>
                <a:ea typeface="Open Sans"/>
                <a:cs typeface="Open Sans"/>
                <a:sym typeface="Open Sans"/>
              </a:defRPr>
            </a:lvl1pPr>
            <a:lvl2pPr lvl="1" algn="l" rtl="0">
              <a:spcBef>
                <a:spcPts val="0"/>
              </a:spcBef>
              <a:spcAft>
                <a:spcPts val="0"/>
              </a:spcAft>
              <a:buSzPts val="1400"/>
              <a:buFont typeface="Open Sans"/>
              <a:buNone/>
              <a:defRPr>
                <a:latin typeface="Open Sans"/>
                <a:ea typeface="Open Sans"/>
                <a:cs typeface="Open Sans"/>
                <a:sym typeface="Open Sans"/>
              </a:defRPr>
            </a:lvl2pPr>
            <a:lvl3pPr lvl="2" algn="l" rtl="0">
              <a:spcBef>
                <a:spcPts val="0"/>
              </a:spcBef>
              <a:spcAft>
                <a:spcPts val="0"/>
              </a:spcAft>
              <a:buSzPts val="1400"/>
              <a:buFont typeface="Open Sans"/>
              <a:buNone/>
              <a:defRPr>
                <a:latin typeface="Open Sans"/>
                <a:ea typeface="Open Sans"/>
                <a:cs typeface="Open Sans"/>
                <a:sym typeface="Open Sans"/>
              </a:defRPr>
            </a:lvl3pPr>
            <a:lvl4pPr lvl="3" algn="l" rtl="0">
              <a:spcBef>
                <a:spcPts val="0"/>
              </a:spcBef>
              <a:spcAft>
                <a:spcPts val="0"/>
              </a:spcAft>
              <a:buSzPts val="1400"/>
              <a:buFont typeface="Open Sans"/>
              <a:buNone/>
              <a:defRPr>
                <a:latin typeface="Open Sans"/>
                <a:ea typeface="Open Sans"/>
                <a:cs typeface="Open Sans"/>
                <a:sym typeface="Open Sans"/>
              </a:defRPr>
            </a:lvl4pPr>
            <a:lvl5pPr lvl="4" algn="l" rtl="0">
              <a:spcBef>
                <a:spcPts val="0"/>
              </a:spcBef>
              <a:spcAft>
                <a:spcPts val="0"/>
              </a:spcAft>
              <a:buSzPts val="1400"/>
              <a:buFont typeface="Open Sans"/>
              <a:buNone/>
              <a:defRPr>
                <a:latin typeface="Open Sans"/>
                <a:ea typeface="Open Sans"/>
                <a:cs typeface="Open Sans"/>
                <a:sym typeface="Open Sans"/>
              </a:defRPr>
            </a:lvl5pPr>
            <a:lvl6pPr lvl="5" algn="l" rtl="0">
              <a:spcBef>
                <a:spcPts val="0"/>
              </a:spcBef>
              <a:spcAft>
                <a:spcPts val="0"/>
              </a:spcAft>
              <a:buSzPts val="1400"/>
              <a:buFont typeface="Open Sans"/>
              <a:buNone/>
              <a:defRPr>
                <a:latin typeface="Open Sans"/>
                <a:ea typeface="Open Sans"/>
                <a:cs typeface="Open Sans"/>
                <a:sym typeface="Open Sans"/>
              </a:defRPr>
            </a:lvl6pPr>
            <a:lvl7pPr lvl="6" algn="l" rtl="0">
              <a:spcBef>
                <a:spcPts val="0"/>
              </a:spcBef>
              <a:spcAft>
                <a:spcPts val="0"/>
              </a:spcAft>
              <a:buSzPts val="1400"/>
              <a:buFont typeface="Open Sans"/>
              <a:buNone/>
              <a:defRPr>
                <a:latin typeface="Open Sans"/>
                <a:ea typeface="Open Sans"/>
                <a:cs typeface="Open Sans"/>
                <a:sym typeface="Open Sans"/>
              </a:defRPr>
            </a:lvl7pPr>
            <a:lvl8pPr lvl="7" algn="l" rtl="0">
              <a:spcBef>
                <a:spcPts val="0"/>
              </a:spcBef>
              <a:spcAft>
                <a:spcPts val="0"/>
              </a:spcAft>
              <a:buSzPts val="1400"/>
              <a:buFont typeface="Open Sans"/>
              <a:buNone/>
              <a:defRPr>
                <a:latin typeface="Open Sans"/>
                <a:ea typeface="Open Sans"/>
                <a:cs typeface="Open Sans"/>
                <a:sym typeface="Open Sans"/>
              </a:defRPr>
            </a:lvl8pPr>
            <a:lvl9pPr lvl="8" algn="l" rtl="0">
              <a:spcBef>
                <a:spcPts val="0"/>
              </a:spcBef>
              <a:spcAft>
                <a:spcPts val="0"/>
              </a:spcAft>
              <a:buSzPts val="1400"/>
              <a:buFont typeface="Open Sans"/>
              <a:buNone/>
              <a:defRPr>
                <a:latin typeface="Open Sans"/>
                <a:ea typeface="Open Sans"/>
                <a:cs typeface="Open Sans"/>
                <a:sym typeface="Open Sans"/>
              </a:defRPr>
            </a:lvl9pPr>
          </a:lstStyle>
          <a:p>
            <a:endParaRPr/>
          </a:p>
        </p:txBody>
      </p:sp>
      <p:sp>
        <p:nvSpPr>
          <p:cNvPr id="402" name="Google Shape;402;p6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Font typeface="Open Sans"/>
              <a:buNone/>
              <a:defRPr>
                <a:latin typeface="Open Sans"/>
                <a:ea typeface="Open Sans"/>
                <a:cs typeface="Open Sans"/>
                <a:sym typeface="Open Sans"/>
              </a:defRPr>
            </a:lvl1pPr>
            <a:lvl2pPr lvl="1" algn="l" rtl="0">
              <a:spcBef>
                <a:spcPts val="0"/>
              </a:spcBef>
              <a:spcAft>
                <a:spcPts val="0"/>
              </a:spcAft>
              <a:buSzPts val="1400"/>
              <a:buFont typeface="Open Sans"/>
              <a:buNone/>
              <a:defRPr>
                <a:latin typeface="Open Sans"/>
                <a:ea typeface="Open Sans"/>
                <a:cs typeface="Open Sans"/>
                <a:sym typeface="Open Sans"/>
              </a:defRPr>
            </a:lvl2pPr>
            <a:lvl3pPr lvl="2" algn="l" rtl="0">
              <a:spcBef>
                <a:spcPts val="0"/>
              </a:spcBef>
              <a:spcAft>
                <a:spcPts val="0"/>
              </a:spcAft>
              <a:buSzPts val="1400"/>
              <a:buFont typeface="Open Sans"/>
              <a:buNone/>
              <a:defRPr>
                <a:latin typeface="Open Sans"/>
                <a:ea typeface="Open Sans"/>
                <a:cs typeface="Open Sans"/>
                <a:sym typeface="Open Sans"/>
              </a:defRPr>
            </a:lvl3pPr>
            <a:lvl4pPr lvl="3" algn="l" rtl="0">
              <a:spcBef>
                <a:spcPts val="0"/>
              </a:spcBef>
              <a:spcAft>
                <a:spcPts val="0"/>
              </a:spcAft>
              <a:buSzPts val="1400"/>
              <a:buFont typeface="Open Sans"/>
              <a:buNone/>
              <a:defRPr>
                <a:latin typeface="Open Sans"/>
                <a:ea typeface="Open Sans"/>
                <a:cs typeface="Open Sans"/>
                <a:sym typeface="Open Sans"/>
              </a:defRPr>
            </a:lvl4pPr>
            <a:lvl5pPr lvl="4" algn="l" rtl="0">
              <a:spcBef>
                <a:spcPts val="0"/>
              </a:spcBef>
              <a:spcAft>
                <a:spcPts val="0"/>
              </a:spcAft>
              <a:buSzPts val="1400"/>
              <a:buFont typeface="Open Sans"/>
              <a:buNone/>
              <a:defRPr>
                <a:latin typeface="Open Sans"/>
                <a:ea typeface="Open Sans"/>
                <a:cs typeface="Open Sans"/>
                <a:sym typeface="Open Sans"/>
              </a:defRPr>
            </a:lvl5pPr>
            <a:lvl6pPr lvl="5" algn="l" rtl="0">
              <a:spcBef>
                <a:spcPts val="0"/>
              </a:spcBef>
              <a:spcAft>
                <a:spcPts val="0"/>
              </a:spcAft>
              <a:buSzPts val="1400"/>
              <a:buFont typeface="Open Sans"/>
              <a:buNone/>
              <a:defRPr>
                <a:latin typeface="Open Sans"/>
                <a:ea typeface="Open Sans"/>
                <a:cs typeface="Open Sans"/>
                <a:sym typeface="Open Sans"/>
              </a:defRPr>
            </a:lvl6pPr>
            <a:lvl7pPr lvl="6" algn="l" rtl="0">
              <a:spcBef>
                <a:spcPts val="0"/>
              </a:spcBef>
              <a:spcAft>
                <a:spcPts val="0"/>
              </a:spcAft>
              <a:buSzPts val="1400"/>
              <a:buFont typeface="Open Sans"/>
              <a:buNone/>
              <a:defRPr>
                <a:latin typeface="Open Sans"/>
                <a:ea typeface="Open Sans"/>
                <a:cs typeface="Open Sans"/>
                <a:sym typeface="Open Sans"/>
              </a:defRPr>
            </a:lvl7pPr>
            <a:lvl8pPr lvl="7" algn="l" rtl="0">
              <a:spcBef>
                <a:spcPts val="0"/>
              </a:spcBef>
              <a:spcAft>
                <a:spcPts val="0"/>
              </a:spcAft>
              <a:buSzPts val="1400"/>
              <a:buFont typeface="Open Sans"/>
              <a:buNone/>
              <a:defRPr>
                <a:latin typeface="Open Sans"/>
                <a:ea typeface="Open Sans"/>
                <a:cs typeface="Open Sans"/>
                <a:sym typeface="Open Sans"/>
              </a:defRPr>
            </a:lvl8pPr>
            <a:lvl9pPr lvl="8" algn="l" rtl="0">
              <a:spcBef>
                <a:spcPts val="0"/>
              </a:spcBef>
              <a:spcAft>
                <a:spcPts val="0"/>
              </a:spcAft>
              <a:buSzPts val="1400"/>
              <a:buFont typeface="Open Sans"/>
              <a:buNone/>
              <a:defRPr>
                <a:latin typeface="Open Sans"/>
                <a:ea typeface="Open Sans"/>
                <a:cs typeface="Open Sans"/>
                <a:sym typeface="Open Sans"/>
              </a:defRPr>
            </a:lvl9pPr>
          </a:lstStyle>
          <a:p>
            <a:endParaRPr/>
          </a:p>
        </p:txBody>
      </p:sp>
      <p:sp>
        <p:nvSpPr>
          <p:cNvPr id="403" name="Google Shape;403;p6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Open Sans"/>
                <a:ea typeface="Open Sans"/>
                <a:cs typeface="Open Sans"/>
                <a:sym typeface="Open Sans"/>
              </a:defRPr>
            </a:lvl1pPr>
            <a:lvl2pPr marL="0" lvl="1" indent="0" algn="r" rtl="0">
              <a:spcBef>
                <a:spcPts val="0"/>
              </a:spcBef>
              <a:buNone/>
              <a:defRPr>
                <a:latin typeface="Open Sans"/>
                <a:ea typeface="Open Sans"/>
                <a:cs typeface="Open Sans"/>
                <a:sym typeface="Open Sans"/>
              </a:defRPr>
            </a:lvl2pPr>
            <a:lvl3pPr marL="0" lvl="2" indent="0" algn="r" rtl="0">
              <a:spcBef>
                <a:spcPts val="0"/>
              </a:spcBef>
              <a:buNone/>
              <a:defRPr>
                <a:latin typeface="Open Sans"/>
                <a:ea typeface="Open Sans"/>
                <a:cs typeface="Open Sans"/>
                <a:sym typeface="Open Sans"/>
              </a:defRPr>
            </a:lvl3pPr>
            <a:lvl4pPr marL="0" lvl="3" indent="0" algn="r" rtl="0">
              <a:spcBef>
                <a:spcPts val="0"/>
              </a:spcBef>
              <a:buNone/>
              <a:defRPr>
                <a:latin typeface="Open Sans"/>
                <a:ea typeface="Open Sans"/>
                <a:cs typeface="Open Sans"/>
                <a:sym typeface="Open Sans"/>
              </a:defRPr>
            </a:lvl4pPr>
            <a:lvl5pPr marL="0" lvl="4" indent="0" algn="r" rtl="0">
              <a:spcBef>
                <a:spcPts val="0"/>
              </a:spcBef>
              <a:buNone/>
              <a:defRPr>
                <a:latin typeface="Open Sans"/>
                <a:ea typeface="Open Sans"/>
                <a:cs typeface="Open Sans"/>
                <a:sym typeface="Open Sans"/>
              </a:defRPr>
            </a:lvl5pPr>
            <a:lvl6pPr marL="0" lvl="5" indent="0" algn="r" rtl="0">
              <a:spcBef>
                <a:spcPts val="0"/>
              </a:spcBef>
              <a:buNone/>
              <a:defRPr>
                <a:latin typeface="Open Sans"/>
                <a:ea typeface="Open Sans"/>
                <a:cs typeface="Open Sans"/>
                <a:sym typeface="Open Sans"/>
              </a:defRPr>
            </a:lvl6pPr>
            <a:lvl7pPr marL="0" lvl="6" indent="0" algn="r" rtl="0">
              <a:spcBef>
                <a:spcPts val="0"/>
              </a:spcBef>
              <a:buNone/>
              <a:defRPr>
                <a:latin typeface="Open Sans"/>
                <a:ea typeface="Open Sans"/>
                <a:cs typeface="Open Sans"/>
                <a:sym typeface="Open Sans"/>
              </a:defRPr>
            </a:lvl7pPr>
            <a:lvl8pPr marL="0" lvl="7" indent="0" algn="r" rtl="0">
              <a:spcBef>
                <a:spcPts val="0"/>
              </a:spcBef>
              <a:buNone/>
              <a:defRPr>
                <a:latin typeface="Open Sans"/>
                <a:ea typeface="Open Sans"/>
                <a:cs typeface="Open Sans"/>
                <a:sym typeface="Open Sans"/>
              </a:defRPr>
            </a:lvl8pPr>
            <a:lvl9pPr marL="0" lvl="8" indent="0" algn="r" rtl="0">
              <a:spcBef>
                <a:spcPts val="0"/>
              </a:spcBef>
              <a:buNone/>
              <a:defRPr>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
              <a:t>‹#›</a:t>
            </a:fld>
            <a:endParaRPr/>
          </a:p>
        </p:txBody>
      </p:sp>
      <p:sp>
        <p:nvSpPr>
          <p:cNvPr id="404" name="Google Shape;404;p66"/>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
        <p:nvSpPr>
          <p:cNvPr id="405" name="Google Shape;405;p66"/>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8"/>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1" name="Google Shape;51;p8"/>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2" name="Google Shape;52;p8"/>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8"/>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 name="Google Shape;54;p8"/>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55" name="Google Shape;55;p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56" name="Google Shape;56;p8"/>
          <p:cNvSpPr txBox="1">
            <a:spLocks noGrp="1"/>
          </p:cNvSpPr>
          <p:nvPr>
            <p:ph type="body" idx="1"/>
          </p:nvPr>
        </p:nvSpPr>
        <p:spPr>
          <a:xfrm>
            <a:off x="593575"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57" name="Google Shape;57;p8"/>
          <p:cNvSpPr txBox="1">
            <a:spLocks noGrp="1"/>
          </p:cNvSpPr>
          <p:nvPr>
            <p:ph type="body" idx="2"/>
          </p:nvPr>
        </p:nvSpPr>
        <p:spPr>
          <a:xfrm>
            <a:off x="3267919"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58" name="Google Shape;58;p8"/>
          <p:cNvSpPr txBox="1">
            <a:spLocks noGrp="1"/>
          </p:cNvSpPr>
          <p:nvPr>
            <p:ph type="body" idx="3"/>
          </p:nvPr>
        </p:nvSpPr>
        <p:spPr>
          <a:xfrm>
            <a:off x="5942264" y="1823700"/>
            <a:ext cx="2544000" cy="26517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59" name="Google Shape;59;p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0"/>
        <p:cNvGrpSpPr/>
        <p:nvPr/>
      </p:nvGrpSpPr>
      <p:grpSpPr>
        <a:xfrm>
          <a:off x="0" y="0"/>
          <a:ext cx="0" cy="0"/>
          <a:chOff x="0" y="0"/>
          <a:chExt cx="0" cy="0"/>
        </a:xfrm>
      </p:grpSpPr>
      <p:sp>
        <p:nvSpPr>
          <p:cNvPr id="61" name="Google Shape;61;p9"/>
          <p:cNvSpPr/>
          <p:nvPr/>
        </p:nvSpPr>
        <p:spPr>
          <a:xfrm rot="-5400000">
            <a:off x="4517850" y="-321404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2" name="Google Shape;62;p9"/>
          <p:cNvSpPr/>
          <p:nvPr/>
        </p:nvSpPr>
        <p:spPr>
          <a:xfrm rot="-5400000" flipH="1">
            <a:off x="4497775" y="-3854662"/>
            <a:ext cx="1482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3" name="Google Shape;63;p9"/>
          <p:cNvSpPr/>
          <p:nvPr/>
        </p:nvSpPr>
        <p:spPr>
          <a:xfrm>
            <a:off x="0" y="0"/>
            <a:ext cx="9144000" cy="67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9"/>
          <p:cNvSpPr/>
          <p:nvPr/>
        </p:nvSpPr>
        <p:spPr>
          <a:xfrm>
            <a:off x="0" y="1352400"/>
            <a:ext cx="9144000" cy="3791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5" name="Google Shape;65;p9"/>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66" name="Google Shape;66;p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67" name="Google Shape;67;p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blipFill>
          <a:blip r:embed="rId2">
            <a:alphaModFix/>
          </a:blip>
          <a:stretch>
            <a:fillRect/>
          </a:stretch>
        </a:blipFill>
        <a:effectLst/>
      </p:bgPr>
    </p:bg>
    <p:spTree>
      <p:nvGrpSpPr>
        <p:cNvPr id="1" name="Shape 68"/>
        <p:cNvGrpSpPr/>
        <p:nvPr/>
      </p:nvGrpSpPr>
      <p:grpSpPr>
        <a:xfrm>
          <a:off x="0" y="0"/>
          <a:ext cx="0" cy="0"/>
          <a:chOff x="0" y="0"/>
          <a:chExt cx="0" cy="0"/>
        </a:xfrm>
      </p:grpSpPr>
      <p:sp>
        <p:nvSpPr>
          <p:cNvPr id="69" name="Google Shape;69;p10"/>
          <p:cNvSpPr/>
          <p:nvPr/>
        </p:nvSpPr>
        <p:spPr>
          <a:xfrm rot="-5400000">
            <a:off x="4517850" y="-3857295"/>
            <a:ext cx="108300" cy="91440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70" name="Google Shape;70;p10"/>
          <p:cNvSpPr/>
          <p:nvPr/>
        </p:nvSpPr>
        <p:spPr>
          <a:xfrm>
            <a:off x="0" y="709150"/>
            <a:ext cx="9144000" cy="4434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1" name="Google Shape;71;p10"/>
          <p:cNvCxnSpPr/>
          <p:nvPr/>
        </p:nvCxnSpPr>
        <p:spPr>
          <a:xfrm>
            <a:off x="338100" y="4813675"/>
            <a:ext cx="8467800" cy="0"/>
          </a:xfrm>
          <a:prstGeom prst="straightConnector1">
            <a:avLst/>
          </a:prstGeom>
          <a:noFill/>
          <a:ln w="9525" cap="flat" cmpd="sng">
            <a:solidFill>
              <a:srgbClr val="D9D9D9"/>
            </a:solidFill>
            <a:prstDash val="solid"/>
            <a:round/>
            <a:headEnd type="none" w="med" len="med"/>
            <a:tailEnd type="none" w="med" len="med"/>
          </a:ln>
        </p:spPr>
      </p:cxnSp>
      <p:sp>
        <p:nvSpPr>
          <p:cNvPr id="72" name="Google Shape;72;p10"/>
          <p:cNvSpPr txBox="1">
            <a:spLocks noGrp="1"/>
          </p:cNvSpPr>
          <p:nvPr>
            <p:ph type="body" idx="1"/>
          </p:nvPr>
        </p:nvSpPr>
        <p:spPr>
          <a:xfrm>
            <a:off x="593575" y="4253900"/>
            <a:ext cx="7956900" cy="519600"/>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200"/>
              <a:buNone/>
              <a:defRPr sz="1200"/>
            </a:lvl1pPr>
          </a:lstStyle>
          <a:p>
            <a:endParaRPr/>
          </a:p>
        </p:txBody>
      </p:sp>
      <p:sp>
        <p:nvSpPr>
          <p:cNvPr id="73" name="Google Shape;73;p1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a:buNone/>
              <a:defRPr sz="1000">
                <a:solidFill>
                  <a:srgbClr val="666666"/>
                </a:solidFill>
                <a:latin typeface="Playfair Display"/>
                <a:ea typeface="Playfair Display"/>
                <a:cs typeface="Playfair Display"/>
                <a:sym typeface="Playfair Display"/>
              </a:defRPr>
            </a:lvl1pPr>
            <a:lvl2pPr lvl="1" algn="ctr">
              <a:buNone/>
              <a:defRPr sz="1000">
                <a:solidFill>
                  <a:srgbClr val="666666"/>
                </a:solidFill>
                <a:latin typeface="Playfair Display"/>
                <a:ea typeface="Playfair Display"/>
                <a:cs typeface="Playfair Display"/>
                <a:sym typeface="Playfair Display"/>
              </a:defRPr>
            </a:lvl2pPr>
            <a:lvl3pPr lvl="2" algn="ctr">
              <a:buNone/>
              <a:defRPr sz="1000">
                <a:solidFill>
                  <a:srgbClr val="666666"/>
                </a:solidFill>
                <a:latin typeface="Playfair Display"/>
                <a:ea typeface="Playfair Display"/>
                <a:cs typeface="Playfair Display"/>
                <a:sym typeface="Playfair Display"/>
              </a:defRPr>
            </a:lvl3pPr>
            <a:lvl4pPr lvl="3" algn="ctr">
              <a:buNone/>
              <a:defRPr sz="1000">
                <a:solidFill>
                  <a:srgbClr val="666666"/>
                </a:solidFill>
                <a:latin typeface="Playfair Display"/>
                <a:ea typeface="Playfair Display"/>
                <a:cs typeface="Playfair Display"/>
                <a:sym typeface="Playfair Display"/>
              </a:defRPr>
            </a:lvl4pPr>
            <a:lvl5pPr lvl="4" algn="ctr">
              <a:buNone/>
              <a:defRPr sz="1000">
                <a:solidFill>
                  <a:srgbClr val="666666"/>
                </a:solidFill>
                <a:latin typeface="Playfair Display"/>
                <a:ea typeface="Playfair Display"/>
                <a:cs typeface="Playfair Display"/>
                <a:sym typeface="Playfair Display"/>
              </a:defRPr>
            </a:lvl5pPr>
            <a:lvl6pPr lvl="5" algn="ctr">
              <a:buNone/>
              <a:defRPr sz="1000">
                <a:solidFill>
                  <a:srgbClr val="666666"/>
                </a:solidFill>
                <a:latin typeface="Playfair Display"/>
                <a:ea typeface="Playfair Display"/>
                <a:cs typeface="Playfair Display"/>
                <a:sym typeface="Playfair Display"/>
              </a:defRPr>
            </a:lvl6pPr>
            <a:lvl7pPr lvl="6" algn="ctr">
              <a:buNone/>
              <a:defRPr sz="1000">
                <a:solidFill>
                  <a:srgbClr val="666666"/>
                </a:solidFill>
                <a:latin typeface="Playfair Display"/>
                <a:ea typeface="Playfair Display"/>
                <a:cs typeface="Playfair Display"/>
                <a:sym typeface="Playfair Display"/>
              </a:defRPr>
            </a:lvl7pPr>
            <a:lvl8pPr lvl="7" algn="ctr">
              <a:buNone/>
              <a:defRPr sz="1000">
                <a:solidFill>
                  <a:srgbClr val="666666"/>
                </a:solidFill>
                <a:latin typeface="Playfair Display"/>
                <a:ea typeface="Playfair Display"/>
                <a:cs typeface="Playfair Display"/>
                <a:sym typeface="Playfair Display"/>
              </a:defRPr>
            </a:lvl8pPr>
            <a:lvl9pPr lvl="8" algn="ctr">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8" name="Google Shape;8;p1"/>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F3F3F3"/>
        </a:solidFill>
        <a:effectLst/>
      </p:bgPr>
    </p:bg>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87" name="Google Shape;87;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8" name="Google Shape;88;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
    <p:bg>
      <p:bgPr>
        <a:blipFill>
          <a:blip r:embed="rId13">
            <a:alphaModFix/>
          </a:blip>
          <a:stretch>
            <a:fillRect/>
          </a:stretch>
        </a:blipFill>
        <a:effectLst/>
      </p:bgPr>
    </p:bg>
    <p:spTree>
      <p:nvGrpSpPr>
        <p:cNvPr id="1" name="Shape 151"/>
        <p:cNvGrpSpPr/>
        <p:nvPr/>
      </p:nvGrpSpPr>
      <p:grpSpPr>
        <a:xfrm>
          <a:off x="0" y="0"/>
          <a:ext cx="0" cy="0"/>
          <a:chOff x="0" y="0"/>
          <a:chExt cx="0" cy="0"/>
        </a:xfrm>
      </p:grpSpPr>
      <p:sp>
        <p:nvSpPr>
          <p:cNvPr id="152" name="Google Shape;152;p28"/>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rtl="0">
              <a:buNone/>
              <a:defRPr sz="1000">
                <a:solidFill>
                  <a:srgbClr val="666666"/>
                </a:solidFill>
                <a:latin typeface="Playfair Display"/>
                <a:ea typeface="Playfair Display"/>
                <a:cs typeface="Playfair Display"/>
                <a:sym typeface="Playfair Display"/>
              </a:defRPr>
            </a:lvl1pPr>
            <a:lvl2pPr lvl="1" algn="ctr" rtl="0">
              <a:buNone/>
              <a:defRPr sz="1000">
                <a:solidFill>
                  <a:srgbClr val="666666"/>
                </a:solidFill>
                <a:latin typeface="Playfair Display"/>
                <a:ea typeface="Playfair Display"/>
                <a:cs typeface="Playfair Display"/>
                <a:sym typeface="Playfair Display"/>
              </a:defRPr>
            </a:lvl2pPr>
            <a:lvl3pPr lvl="2" algn="ctr" rtl="0">
              <a:buNone/>
              <a:defRPr sz="1000">
                <a:solidFill>
                  <a:srgbClr val="666666"/>
                </a:solidFill>
                <a:latin typeface="Playfair Display"/>
                <a:ea typeface="Playfair Display"/>
                <a:cs typeface="Playfair Display"/>
                <a:sym typeface="Playfair Display"/>
              </a:defRPr>
            </a:lvl3pPr>
            <a:lvl4pPr lvl="3" algn="ctr" rtl="0">
              <a:buNone/>
              <a:defRPr sz="1000">
                <a:solidFill>
                  <a:srgbClr val="666666"/>
                </a:solidFill>
                <a:latin typeface="Playfair Display"/>
                <a:ea typeface="Playfair Display"/>
                <a:cs typeface="Playfair Display"/>
                <a:sym typeface="Playfair Display"/>
              </a:defRPr>
            </a:lvl4pPr>
            <a:lvl5pPr lvl="4" algn="ctr" rtl="0">
              <a:buNone/>
              <a:defRPr sz="1000">
                <a:solidFill>
                  <a:srgbClr val="666666"/>
                </a:solidFill>
                <a:latin typeface="Playfair Display"/>
                <a:ea typeface="Playfair Display"/>
                <a:cs typeface="Playfair Display"/>
                <a:sym typeface="Playfair Display"/>
              </a:defRPr>
            </a:lvl5pPr>
            <a:lvl6pPr lvl="5" algn="ctr" rtl="0">
              <a:buNone/>
              <a:defRPr sz="1000">
                <a:solidFill>
                  <a:srgbClr val="666666"/>
                </a:solidFill>
                <a:latin typeface="Playfair Display"/>
                <a:ea typeface="Playfair Display"/>
                <a:cs typeface="Playfair Display"/>
                <a:sym typeface="Playfair Display"/>
              </a:defRPr>
            </a:lvl6pPr>
            <a:lvl7pPr lvl="6" algn="ctr" rtl="0">
              <a:buNone/>
              <a:defRPr sz="1000">
                <a:solidFill>
                  <a:srgbClr val="666666"/>
                </a:solidFill>
                <a:latin typeface="Playfair Display"/>
                <a:ea typeface="Playfair Display"/>
                <a:cs typeface="Playfair Display"/>
                <a:sym typeface="Playfair Display"/>
              </a:defRPr>
            </a:lvl7pPr>
            <a:lvl8pPr lvl="7" algn="ctr" rtl="0">
              <a:buNone/>
              <a:defRPr sz="1000">
                <a:solidFill>
                  <a:srgbClr val="666666"/>
                </a:solidFill>
                <a:latin typeface="Playfair Display"/>
                <a:ea typeface="Playfair Display"/>
                <a:cs typeface="Playfair Display"/>
                <a:sym typeface="Playfair Display"/>
              </a:defRPr>
            </a:lvl8pPr>
            <a:lvl9pPr lvl="8" algn="ctr" rtl="0">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153" name="Google Shape;153;p28"/>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154" name="Google Shape;154;p28"/>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rtl="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
    <p:bg>
      <p:bgPr>
        <a:blipFill>
          <a:blip r:embed="rId14">
            <a:alphaModFix/>
          </a:blip>
          <a:stretch>
            <a:fillRect/>
          </a:stretch>
        </a:blipFill>
        <a:effectLst/>
      </p:bgPr>
    </p:bg>
    <p:spTree>
      <p:nvGrpSpPr>
        <p:cNvPr id="1" name="Shape 232"/>
        <p:cNvGrpSpPr/>
        <p:nvPr/>
      </p:nvGrpSpPr>
      <p:grpSpPr>
        <a:xfrm>
          <a:off x="0" y="0"/>
          <a:ext cx="0" cy="0"/>
          <a:chOff x="0" y="0"/>
          <a:chExt cx="0" cy="0"/>
        </a:xfrm>
      </p:grpSpPr>
      <p:sp>
        <p:nvSpPr>
          <p:cNvPr id="233" name="Google Shape;233;p40"/>
          <p:cNvSpPr txBox="1">
            <a:spLocks noGrp="1"/>
          </p:cNvSpPr>
          <p:nvPr>
            <p:ph type="sldNum" idx="12"/>
          </p:nvPr>
        </p:nvSpPr>
        <p:spPr>
          <a:xfrm>
            <a:off x="593575" y="4813750"/>
            <a:ext cx="7956600" cy="329700"/>
          </a:xfrm>
          <a:prstGeom prst="rect">
            <a:avLst/>
          </a:prstGeom>
          <a:noFill/>
          <a:ln>
            <a:noFill/>
          </a:ln>
        </p:spPr>
        <p:txBody>
          <a:bodyPr spcFirstLastPara="1" wrap="square" lIns="91425" tIns="91425" rIns="91425" bIns="91425" anchor="ctr" anchorCtr="0">
            <a:noAutofit/>
          </a:bodyPr>
          <a:lstStyle>
            <a:lvl1pPr lvl="0" algn="ctr" rtl="0">
              <a:buNone/>
              <a:defRPr sz="1000">
                <a:solidFill>
                  <a:srgbClr val="666666"/>
                </a:solidFill>
                <a:latin typeface="Playfair Display"/>
                <a:ea typeface="Playfair Display"/>
                <a:cs typeface="Playfair Display"/>
                <a:sym typeface="Playfair Display"/>
              </a:defRPr>
            </a:lvl1pPr>
            <a:lvl2pPr lvl="1" algn="ctr" rtl="0">
              <a:buNone/>
              <a:defRPr sz="1000">
                <a:solidFill>
                  <a:srgbClr val="666666"/>
                </a:solidFill>
                <a:latin typeface="Playfair Display"/>
                <a:ea typeface="Playfair Display"/>
                <a:cs typeface="Playfair Display"/>
                <a:sym typeface="Playfair Display"/>
              </a:defRPr>
            </a:lvl2pPr>
            <a:lvl3pPr lvl="2" algn="ctr" rtl="0">
              <a:buNone/>
              <a:defRPr sz="1000">
                <a:solidFill>
                  <a:srgbClr val="666666"/>
                </a:solidFill>
                <a:latin typeface="Playfair Display"/>
                <a:ea typeface="Playfair Display"/>
                <a:cs typeface="Playfair Display"/>
                <a:sym typeface="Playfair Display"/>
              </a:defRPr>
            </a:lvl3pPr>
            <a:lvl4pPr lvl="3" algn="ctr" rtl="0">
              <a:buNone/>
              <a:defRPr sz="1000">
                <a:solidFill>
                  <a:srgbClr val="666666"/>
                </a:solidFill>
                <a:latin typeface="Playfair Display"/>
                <a:ea typeface="Playfair Display"/>
                <a:cs typeface="Playfair Display"/>
                <a:sym typeface="Playfair Display"/>
              </a:defRPr>
            </a:lvl4pPr>
            <a:lvl5pPr lvl="4" algn="ctr" rtl="0">
              <a:buNone/>
              <a:defRPr sz="1000">
                <a:solidFill>
                  <a:srgbClr val="666666"/>
                </a:solidFill>
                <a:latin typeface="Playfair Display"/>
                <a:ea typeface="Playfair Display"/>
                <a:cs typeface="Playfair Display"/>
                <a:sym typeface="Playfair Display"/>
              </a:defRPr>
            </a:lvl5pPr>
            <a:lvl6pPr lvl="5" algn="ctr" rtl="0">
              <a:buNone/>
              <a:defRPr sz="1000">
                <a:solidFill>
                  <a:srgbClr val="666666"/>
                </a:solidFill>
                <a:latin typeface="Playfair Display"/>
                <a:ea typeface="Playfair Display"/>
                <a:cs typeface="Playfair Display"/>
                <a:sym typeface="Playfair Display"/>
              </a:defRPr>
            </a:lvl6pPr>
            <a:lvl7pPr lvl="6" algn="ctr" rtl="0">
              <a:buNone/>
              <a:defRPr sz="1000">
                <a:solidFill>
                  <a:srgbClr val="666666"/>
                </a:solidFill>
                <a:latin typeface="Playfair Display"/>
                <a:ea typeface="Playfair Display"/>
                <a:cs typeface="Playfair Display"/>
                <a:sym typeface="Playfair Display"/>
              </a:defRPr>
            </a:lvl7pPr>
            <a:lvl8pPr lvl="7" algn="ctr" rtl="0">
              <a:buNone/>
              <a:defRPr sz="1000">
                <a:solidFill>
                  <a:srgbClr val="666666"/>
                </a:solidFill>
                <a:latin typeface="Playfair Display"/>
                <a:ea typeface="Playfair Display"/>
                <a:cs typeface="Playfair Display"/>
                <a:sym typeface="Playfair Display"/>
              </a:defRPr>
            </a:lvl8pPr>
            <a:lvl9pPr lvl="8" algn="ctr" rtl="0">
              <a:buNone/>
              <a:defRPr sz="1000">
                <a:solidFill>
                  <a:srgbClr val="666666"/>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
        <p:nvSpPr>
          <p:cNvPr id="234" name="Google Shape;234;p40"/>
          <p:cNvSpPr txBox="1">
            <a:spLocks noGrp="1"/>
          </p:cNvSpPr>
          <p:nvPr>
            <p:ph type="title"/>
          </p:nvPr>
        </p:nvSpPr>
        <p:spPr>
          <a:xfrm>
            <a:off x="593575" y="0"/>
            <a:ext cx="7956600" cy="676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1pPr>
            <a:lvl2pPr lvl="1"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2pPr>
            <a:lvl3pPr lvl="2"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3pPr>
            <a:lvl4pPr lvl="3"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4pPr>
            <a:lvl5pPr lvl="4"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5pPr>
            <a:lvl6pPr lvl="5"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6pPr>
            <a:lvl7pPr lvl="6"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7pPr>
            <a:lvl8pPr lvl="7"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8pPr>
            <a:lvl9pPr lvl="8" algn="ctr" rtl="0">
              <a:spcBef>
                <a:spcPts val="0"/>
              </a:spcBef>
              <a:spcAft>
                <a:spcPts val="0"/>
              </a:spcAft>
              <a:buClr>
                <a:srgbClr val="111111"/>
              </a:buClr>
              <a:buSzPts val="1600"/>
              <a:buFont typeface="Playfair Display"/>
              <a:buNone/>
              <a:defRPr sz="1600">
                <a:solidFill>
                  <a:srgbClr val="111111"/>
                </a:solidFill>
                <a:latin typeface="Playfair Display"/>
                <a:ea typeface="Playfair Display"/>
                <a:cs typeface="Playfair Display"/>
                <a:sym typeface="Playfair Display"/>
              </a:defRPr>
            </a:lvl9pPr>
          </a:lstStyle>
          <a:p>
            <a:endParaRPr/>
          </a:p>
        </p:txBody>
      </p:sp>
      <p:sp>
        <p:nvSpPr>
          <p:cNvPr id="235" name="Google Shape;235;p40"/>
          <p:cNvSpPr txBox="1">
            <a:spLocks noGrp="1"/>
          </p:cNvSpPr>
          <p:nvPr>
            <p:ph type="body" idx="1"/>
          </p:nvPr>
        </p:nvSpPr>
        <p:spPr>
          <a:xfrm>
            <a:off x="593575" y="1823700"/>
            <a:ext cx="7956600" cy="2651700"/>
          </a:xfrm>
          <a:prstGeom prst="rect">
            <a:avLst/>
          </a:prstGeom>
          <a:noFill/>
          <a:ln>
            <a:noFill/>
          </a:ln>
        </p:spPr>
        <p:txBody>
          <a:bodyPr spcFirstLastPara="1" wrap="square" lIns="91425" tIns="91425" rIns="91425" bIns="91425" anchor="t" anchorCtr="0">
            <a:noAutofit/>
          </a:bodyPr>
          <a:lstStyle>
            <a:lvl1pPr marL="457200" lvl="0" indent="-330200" rtl="0">
              <a:lnSpc>
                <a:spcPct val="150000"/>
              </a:lnSpc>
              <a:spcBef>
                <a:spcPts val="60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1pPr>
            <a:lvl2pPr marL="914400" lvl="1"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2pPr>
            <a:lvl3pPr marL="1371600" lvl="2"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3pPr>
            <a:lvl4pPr marL="1828800" lvl="3"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4pPr>
            <a:lvl5pPr marL="2286000" lvl="4"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5pPr>
            <a:lvl6pPr marL="2743200" lvl="5"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6pPr>
            <a:lvl7pPr marL="3200400" lvl="6"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7pPr>
            <a:lvl8pPr marL="3657600" lvl="7"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8pPr>
            <a:lvl9pPr marL="4114800" lvl="8" indent="-330200" rtl="0">
              <a:lnSpc>
                <a:spcPct val="150000"/>
              </a:lnSpc>
              <a:spcBef>
                <a:spcPts val="0"/>
              </a:spcBef>
              <a:spcAft>
                <a:spcPts val="0"/>
              </a:spcAft>
              <a:buClr>
                <a:srgbClr val="B7B7B7"/>
              </a:buClr>
              <a:buSzPts val="1600"/>
              <a:buFont typeface="Raleway Thin"/>
              <a:buChar char="∙"/>
              <a:defRPr sz="1600">
                <a:solidFill>
                  <a:srgbClr val="111111"/>
                </a:solidFill>
                <a:latin typeface="Raleway Thin"/>
                <a:ea typeface="Raleway Thin"/>
                <a:cs typeface="Raleway Thin"/>
                <a:sym typeface="Raleway Thin"/>
              </a:defRPr>
            </a:lvl9pPr>
          </a:lstStyle>
          <a:p>
            <a:endParaRPr/>
          </a:p>
        </p:txBody>
      </p:sp>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rgbClr val="F3F3F3"/>
        </a:solidFill>
        <a:effectLst/>
      </p:bgPr>
    </p:bg>
    <p:spTree>
      <p:nvGrpSpPr>
        <p:cNvPr id="1" name="Shape 319"/>
        <p:cNvGrpSpPr/>
        <p:nvPr/>
      </p:nvGrpSpPr>
      <p:grpSpPr>
        <a:xfrm>
          <a:off x="0" y="0"/>
          <a:ext cx="0" cy="0"/>
          <a:chOff x="0" y="0"/>
          <a:chExt cx="0" cy="0"/>
        </a:xfrm>
      </p:grpSpPr>
      <p:sp>
        <p:nvSpPr>
          <p:cNvPr id="320" name="Google Shape;320;p5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Open Sans"/>
              <a:buNone/>
              <a:defRPr sz="2800">
                <a:solidFill>
                  <a:schemeClr val="dk1"/>
                </a:solidFill>
                <a:latin typeface="Open Sans"/>
                <a:ea typeface="Open Sans"/>
                <a:cs typeface="Open Sans"/>
                <a:sym typeface="Ope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21" name="Google Shape;321;p5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rtl="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rtl="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322" name="Google Shape;322;p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
        <p:nvSpPr>
          <p:cNvPr id="323" name="Google Shape;323;p53"/>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53"/>
          <p:cNvSpPr/>
          <p:nvPr/>
        </p:nvSpPr>
        <p:spPr>
          <a:xfrm>
            <a:off x="275" y="4712550"/>
            <a:ext cx="9144000" cy="430800"/>
          </a:xfrm>
          <a:prstGeom prst="rect">
            <a:avLst/>
          </a:prstGeom>
          <a:solidFill>
            <a:srgbClr val="0186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a:t>
            </a:r>
            <a:endParaRPr>
              <a:solidFill>
                <a:srgbClr val="FFFFFF"/>
              </a:solidFill>
              <a:latin typeface="Open Sans"/>
              <a:ea typeface="Open Sans"/>
              <a:cs typeface="Open Sans"/>
              <a:sym typeface="Open Sans"/>
            </a:endParaRPr>
          </a:p>
        </p:txBody>
      </p:sp>
    </p:spTree>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menti.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51.xml"/><Relationship Id="rId5" Type="http://schemas.openxmlformats.org/officeDocument/2006/relationships/image" Target="../media/image47.png"/><Relationship Id="rId4" Type="http://schemas.openxmlformats.org/officeDocument/2006/relationships/hyperlink" Target="https://docs.google.com/document/d/1TsyruNPk97Gw_1C1ApcE0veRGFyncTCpDT0M-hG-Kfw/edit?usp=shari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51.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hyperlink" Target="https://docs.google.com/document/d/1TsyruNPk97Gw_1C1ApcE0veRGFyncTCpDT0M-hG-Kfw/edit?usp=sharing" TargetMode="External"/><Relationship Id="rId2" Type="http://schemas.openxmlformats.org/officeDocument/2006/relationships/notesSlide" Target="../notesSlides/notesSlide24.xml"/><Relationship Id="rId1" Type="http://schemas.openxmlformats.org/officeDocument/2006/relationships/slideLayout" Target="../slideLayouts/slideLayout51.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51.xml"/><Relationship Id="rId5" Type="http://schemas.openxmlformats.org/officeDocument/2006/relationships/image" Target="../media/image53.jpg"/><Relationship Id="rId4" Type="http://schemas.openxmlformats.org/officeDocument/2006/relationships/hyperlink" Target="https://drive.google.com/open?id=18a_BwPqWC7GnhFFkJScm8ECL5Qj8Ppqx"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2.jp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51.xml"/><Relationship Id="rId6" Type="http://schemas.openxmlformats.org/officeDocument/2006/relationships/image" Target="../media/image57.png"/><Relationship Id="rId11" Type="http://schemas.openxmlformats.org/officeDocument/2006/relationships/image" Target="../media/image47.png"/><Relationship Id="rId5" Type="http://schemas.openxmlformats.org/officeDocument/2006/relationships/image" Target="../media/image56.png"/><Relationship Id="rId10" Type="http://schemas.openxmlformats.org/officeDocument/2006/relationships/hyperlink" Target="https://docs.google.com/document/d/1QE-MHp1f7Di3Vxz0rEfVtawrHBzM28YThtrv8oDuINs/edit?usp=sharing" TargetMode="External"/><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3.jp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51.xml"/><Relationship Id="rId5" Type="http://schemas.openxmlformats.org/officeDocument/2006/relationships/image" Target="../media/image64.png"/><Relationship Id="rId4" Type="http://schemas.openxmlformats.org/officeDocument/2006/relationships/hyperlink" Target="https://www.theguardian.com/environment/2018/may/10/the-million-dollar-cow-high-end-farming-in-brazil-photo-essay"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9.xml"/><Relationship Id="rId1" Type="http://schemas.openxmlformats.org/officeDocument/2006/relationships/slideLayout" Target="../slideLayouts/slideLayout51.xml"/><Relationship Id="rId4" Type="http://schemas.openxmlformats.org/officeDocument/2006/relationships/hyperlink" Target="https://www.dairyherd.com/article/new-national-milk-production-record-set-wisconsin-cow"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51.xml"/><Relationship Id="rId5" Type="http://schemas.openxmlformats.org/officeDocument/2006/relationships/image" Target="../media/image65.png"/><Relationship Id="rId4" Type="http://schemas.openxmlformats.org/officeDocument/2006/relationships/hyperlink" Target="https://www.wsj.com/video/series/moving-upstream/this-gene-edited-calf-could-transform-brazil-beef-industry/D2D93B49-8251-405F-BC35-1E5C33FA08A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51.xml"/><Relationship Id="rId4" Type="http://schemas.openxmlformats.org/officeDocument/2006/relationships/hyperlink" Target="https://www.earthtouchnews.com/conservation/conservation/whistling-super-cows-could-help-save-colombias-jaguars/"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51.xml"/><Relationship Id="rId4" Type="http://schemas.openxmlformats.org/officeDocument/2006/relationships/hyperlink" Target="https://www.wired.com/story/canada-is-using-genetics-to-make-cows-less-gassy/"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51.xml"/><Relationship Id="rId4" Type="http://schemas.openxmlformats.org/officeDocument/2006/relationships/hyperlink" Target="http://www.thecattlesite.com/breeds/beef/49/wagyu/"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hyperlink" Target="https://encrypted-tbn0.gstatic.com/images?q=tbn:ANd9GcQ0jp3QPYDG5Z7O7rk7LrK7M2g2uGuQvm0aBqN_ykiV8jMEK5p_"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51.xml"/><Relationship Id="rId4" Type="http://schemas.openxmlformats.org/officeDocument/2006/relationships/hyperlink" Target="https://commons.wikimedia.org/wiki/File:Dakota_27P.jpg"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6.xml"/><Relationship Id="rId1" Type="http://schemas.openxmlformats.org/officeDocument/2006/relationships/slideLayout" Target="../slideLayouts/slideLayout51.xml"/></Relationships>
</file>

<file path=ppt/slides/_rels/slide3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51.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9.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image" Target="../media/image27.png"/></Relationships>
</file>

<file path=ppt/slides/_rels/slide4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0.xml"/><Relationship Id="rId1" Type="http://schemas.openxmlformats.org/officeDocument/2006/relationships/slideLayout" Target="../slideLayouts/slideLayout51.xml"/></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51.xml"/></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51.xm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3.xml"/><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4.xml"/><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45.xml"/><Relationship Id="rId1" Type="http://schemas.openxmlformats.org/officeDocument/2006/relationships/slideLayout" Target="../slideLayouts/slideLayout51.xml"/><Relationship Id="rId6" Type="http://schemas.openxmlformats.org/officeDocument/2006/relationships/image" Target="../media/image51.png"/><Relationship Id="rId5" Type="http://schemas.openxmlformats.org/officeDocument/2006/relationships/image" Target="../media/image74.png"/><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69.jpg"/><Relationship Id="rId7" Type="http://schemas.openxmlformats.org/officeDocument/2006/relationships/image" Target="../media/image68.png"/><Relationship Id="rId2" Type="http://schemas.openxmlformats.org/officeDocument/2006/relationships/notesSlide" Target="../notesSlides/notesSlide46.xml"/><Relationship Id="rId1" Type="http://schemas.openxmlformats.org/officeDocument/2006/relationships/slideLayout" Target="../slideLayouts/slideLayout5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3.png"/><Relationship Id="rId4" Type="http://schemas.openxmlformats.org/officeDocument/2006/relationships/image" Target="../media/image70.png"/><Relationship Id="rId9" Type="http://schemas.openxmlformats.org/officeDocument/2006/relationships/image" Target="../media/image71.png"/></Relationships>
</file>

<file path=ppt/slides/_rels/slide47.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47.xml"/><Relationship Id="rId1" Type="http://schemas.openxmlformats.org/officeDocument/2006/relationships/slideLayout" Target="../slideLayouts/slideLayout51.xml"/><Relationship Id="rId5" Type="http://schemas.openxmlformats.org/officeDocument/2006/relationships/image" Target="../media/image46.png"/><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48.xml"/><Relationship Id="rId1" Type="http://schemas.openxmlformats.org/officeDocument/2006/relationships/slideLayout" Target="../slideLayouts/slideLayout51.xml"/><Relationship Id="rId5" Type="http://schemas.openxmlformats.org/officeDocument/2006/relationships/image" Target="../media/image61.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51.xml"/><Relationship Id="rId5" Type="http://schemas.openxmlformats.org/officeDocument/2006/relationships/image" Target="../media/image47.png"/><Relationship Id="rId4" Type="http://schemas.openxmlformats.org/officeDocument/2006/relationships/hyperlink" Target="https://docs.google.com/document/d/1QE-MHp1f7Di3Vxz0rEfVtawrHBzM28YThtrv8oDuINs/edit?usp=shari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54.xml"/><Relationship Id="rId1" Type="http://schemas.openxmlformats.org/officeDocument/2006/relationships/slideLayout" Target="../slideLayouts/slideLayout51.xml"/><Relationship Id="rId5" Type="http://schemas.openxmlformats.org/officeDocument/2006/relationships/image" Target="../media/image61.png"/><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51.xml"/></Relationships>
</file>

<file path=ppt/slides/_rels/slide56.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56.xml"/><Relationship Id="rId1" Type="http://schemas.openxmlformats.org/officeDocument/2006/relationships/slideLayout" Target="../slideLayouts/slideLayout51.xml"/><Relationship Id="rId4" Type="http://schemas.openxmlformats.org/officeDocument/2006/relationships/image" Target="../media/image47.png"/></Relationships>
</file>

<file path=ppt/slides/_rels/slide57.xml.rels><?xml version="1.0" encoding="UTF-8" standalone="yes"?>
<Relationships xmlns="http://schemas.openxmlformats.org/package/2006/relationships"><Relationship Id="rId3" Type="http://schemas.openxmlformats.org/officeDocument/2006/relationships/hyperlink" Target="https://docs.google.com/document/d/1QE-MHp1f7Di3Vxz0rEfVtawrHBzM28YThtrv8oDuINs/edit?usp=sharing" TargetMode="External"/><Relationship Id="rId2" Type="http://schemas.openxmlformats.org/officeDocument/2006/relationships/notesSlide" Target="../notesSlides/notesSlide57.xml"/><Relationship Id="rId1" Type="http://schemas.openxmlformats.org/officeDocument/2006/relationships/slideLayout" Target="../slideLayouts/slideLayout51.xml"/><Relationship Id="rId5" Type="http://schemas.openxmlformats.org/officeDocument/2006/relationships/image" Target="../media/image48.png"/><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8.xml"/><Relationship Id="rId1" Type="http://schemas.openxmlformats.org/officeDocument/2006/relationships/slideLayout" Target="../slideLayouts/slideLayout35.xml"/><Relationship Id="rId4" Type="http://schemas.openxmlformats.org/officeDocument/2006/relationships/image" Target="../media/image79.png"/></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9.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jpg"/><Relationship Id="rId7" Type="http://schemas.openxmlformats.org/officeDocument/2006/relationships/image" Target="../media/image32.jp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image" Target="../media/image34.png"/></Relationships>
</file>

<file path=ppt/slides/_rels/slide6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81.png"/></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39.xml"/><Relationship Id="rId4" Type="http://schemas.openxmlformats.org/officeDocument/2006/relationships/hyperlink" Target="https://www.onthefarmstem.com/curriculum/storylines"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5.xml"/><Relationship Id="rId1" Type="http://schemas.openxmlformats.org/officeDocument/2006/relationships/slideLayout" Target="../slideLayouts/slideLayout41.xml"/><Relationship Id="rId4" Type="http://schemas.openxmlformats.org/officeDocument/2006/relationships/hyperlink" Target="http://network.onthefarmstem.com/"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66.xml"/><Relationship Id="rId1" Type="http://schemas.openxmlformats.org/officeDocument/2006/relationships/slideLayout" Target="../slideLayouts/slideLayout38.xml"/><Relationship Id="rId6" Type="http://schemas.openxmlformats.org/officeDocument/2006/relationships/image" Target="../media/image85.png"/><Relationship Id="rId5" Type="http://schemas.openxmlformats.org/officeDocument/2006/relationships/image" Target="../media/image27.png"/><Relationship Id="rId4" Type="http://schemas.openxmlformats.org/officeDocument/2006/relationships/hyperlink" Target="mailto:educationdirector@fb.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9"/>
        <p:cNvGrpSpPr/>
        <p:nvPr/>
      </p:nvGrpSpPr>
      <p:grpSpPr>
        <a:xfrm>
          <a:off x="0" y="0"/>
          <a:ext cx="0" cy="0"/>
          <a:chOff x="0" y="0"/>
          <a:chExt cx="0" cy="0"/>
        </a:xfrm>
      </p:grpSpPr>
      <p:sp>
        <p:nvSpPr>
          <p:cNvPr id="410" name="Google Shape;410;p6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Getting Started</a:t>
            </a:r>
            <a:endParaRPr/>
          </a:p>
        </p:txBody>
      </p:sp>
      <p:sp>
        <p:nvSpPr>
          <p:cNvPr id="411" name="Google Shape;411;p67"/>
          <p:cNvSpPr txBox="1">
            <a:spLocks noGrp="1"/>
          </p:cNvSpPr>
          <p:nvPr>
            <p:ph type="body" idx="1"/>
          </p:nvPr>
        </p:nvSpPr>
        <p:spPr>
          <a:xfrm>
            <a:off x="593575"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Mentimeter</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Reflection </a:t>
            </a:r>
            <a:endParaRPr/>
          </a:p>
          <a:p>
            <a:pPr marL="457200" lvl="0" indent="-317500" algn="l" rtl="0">
              <a:spcBef>
                <a:spcPts val="0"/>
              </a:spcBef>
              <a:spcAft>
                <a:spcPts val="0"/>
              </a:spcAft>
              <a:buSzPts val="1400"/>
              <a:buChar char="∙"/>
            </a:pPr>
            <a:r>
              <a:rPr lang="en"/>
              <a:t>Transition/Breaks</a:t>
            </a:r>
            <a:endParaRPr/>
          </a:p>
          <a:p>
            <a:pPr marL="457200" lvl="0" indent="-317500" algn="l" rtl="0">
              <a:spcBef>
                <a:spcPts val="0"/>
              </a:spcBef>
              <a:spcAft>
                <a:spcPts val="0"/>
              </a:spcAft>
              <a:buSzPts val="1400"/>
              <a:buChar char="∙"/>
            </a:pPr>
            <a:r>
              <a:rPr lang="en"/>
              <a:t>Separate tab or on mobile device</a:t>
            </a:r>
            <a:endParaRPr/>
          </a:p>
          <a:p>
            <a:pPr marL="457200" lvl="0" indent="-317500" algn="l" rtl="0">
              <a:spcBef>
                <a:spcPts val="0"/>
              </a:spcBef>
              <a:spcAft>
                <a:spcPts val="0"/>
              </a:spcAft>
              <a:buClr>
                <a:srgbClr val="0000FF"/>
              </a:buClr>
              <a:buSzPts val="1400"/>
              <a:buChar char="∙"/>
            </a:pPr>
            <a:r>
              <a:rPr lang="en" u="sng">
                <a:solidFill>
                  <a:srgbClr val="0000FF"/>
                </a:solidFill>
                <a:hlinkClick r:id="rId4"/>
              </a:rPr>
              <a:t>www.menti.com</a:t>
            </a:r>
            <a:endParaRPr>
              <a:solidFill>
                <a:srgbClr val="0000FF"/>
              </a:solidFill>
            </a:endParaRPr>
          </a:p>
          <a:p>
            <a:pPr marL="457200" lvl="0" indent="-317500" algn="l" rtl="0">
              <a:spcBef>
                <a:spcPts val="0"/>
              </a:spcBef>
              <a:spcAft>
                <a:spcPts val="0"/>
              </a:spcAft>
              <a:buClr>
                <a:srgbClr val="0000FF"/>
              </a:buClr>
              <a:buSzPts val="1400"/>
              <a:buChar char="∙"/>
            </a:pPr>
            <a:r>
              <a:rPr lang="en">
                <a:solidFill>
                  <a:srgbClr val="0000FF"/>
                </a:solidFill>
              </a:rPr>
              <a:t> </a:t>
            </a:r>
            <a:r>
              <a:rPr lang="en"/>
              <a:t>Enter code</a:t>
            </a:r>
            <a:endParaRPr/>
          </a:p>
        </p:txBody>
      </p:sp>
      <p:sp>
        <p:nvSpPr>
          <p:cNvPr id="412" name="Google Shape;412;p67"/>
          <p:cNvSpPr txBox="1">
            <a:spLocks noGrp="1"/>
          </p:cNvSpPr>
          <p:nvPr>
            <p:ph type="body" idx="2"/>
          </p:nvPr>
        </p:nvSpPr>
        <p:spPr>
          <a:xfrm>
            <a:off x="3267919"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Q &amp; A</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Post questions for speakers in the </a:t>
            </a:r>
            <a:r>
              <a:rPr lang="en" b="1">
                <a:latin typeface="Raleway"/>
                <a:ea typeface="Raleway"/>
                <a:cs typeface="Raleway"/>
                <a:sym typeface="Raleway"/>
              </a:rPr>
              <a:t>Q&amp;A</a:t>
            </a:r>
            <a:endParaRPr b="1">
              <a:latin typeface="Raleway"/>
              <a:ea typeface="Raleway"/>
              <a:cs typeface="Raleway"/>
              <a:sym typeface="Raleway"/>
            </a:endParaRPr>
          </a:p>
          <a:p>
            <a:pPr marL="457200" lvl="0" indent="-317500" algn="l" rtl="0">
              <a:spcBef>
                <a:spcPts val="0"/>
              </a:spcBef>
              <a:spcAft>
                <a:spcPts val="0"/>
              </a:spcAft>
              <a:buSzPts val="1400"/>
              <a:buChar char="∙"/>
            </a:pPr>
            <a:r>
              <a:rPr lang="en"/>
              <a:t>Chat will </a:t>
            </a:r>
            <a:r>
              <a:rPr lang="en" i="1"/>
              <a:t>not</a:t>
            </a:r>
            <a:r>
              <a:rPr lang="en"/>
              <a:t> be monitored for questions</a:t>
            </a:r>
            <a:endParaRPr/>
          </a:p>
        </p:txBody>
      </p:sp>
      <p:sp>
        <p:nvSpPr>
          <p:cNvPr id="413" name="Google Shape;413;p67"/>
          <p:cNvSpPr txBox="1">
            <a:spLocks noGrp="1"/>
          </p:cNvSpPr>
          <p:nvPr>
            <p:ph type="body" idx="3"/>
          </p:nvPr>
        </p:nvSpPr>
        <p:spPr>
          <a:xfrm>
            <a:off x="5942264" y="1823700"/>
            <a:ext cx="2544000" cy="2651700"/>
          </a:xfrm>
          <a:prstGeom prst="rect">
            <a:avLst/>
          </a:prstGeom>
          <a:ln w="9525" cap="flat" cmpd="sng">
            <a:solidFill>
              <a:srgbClr val="000000"/>
            </a:solidFill>
            <a:prstDash val="dash"/>
            <a:round/>
            <a:headEnd type="none" w="sm" len="sm"/>
            <a:tailEnd type="none" w="sm" len="sm"/>
          </a:ln>
        </p:spPr>
        <p:txBody>
          <a:bodyPr spcFirstLastPara="1" wrap="square" lIns="91425" tIns="91425" rIns="91425" bIns="91425" anchor="t" anchorCtr="0">
            <a:noAutofit/>
          </a:bodyPr>
          <a:lstStyle/>
          <a:p>
            <a:pPr marL="0" lvl="0" indent="0" algn="l" rtl="0">
              <a:spcBef>
                <a:spcPts val="600"/>
              </a:spcBef>
              <a:spcAft>
                <a:spcPts val="0"/>
              </a:spcAft>
              <a:buNone/>
            </a:pPr>
            <a:r>
              <a:rPr lang="en" b="1">
                <a:latin typeface="Raleway"/>
                <a:ea typeface="Raleway"/>
                <a:cs typeface="Raleway"/>
                <a:sym typeface="Raleway"/>
              </a:rPr>
              <a:t>Materials</a:t>
            </a:r>
            <a:endParaRPr b="1">
              <a:latin typeface="Raleway"/>
              <a:ea typeface="Raleway"/>
              <a:cs typeface="Raleway"/>
              <a:sym typeface="Raleway"/>
            </a:endParaRPr>
          </a:p>
          <a:p>
            <a:pPr marL="457200" lvl="0" indent="-317500" algn="l" rtl="0">
              <a:spcBef>
                <a:spcPts val="600"/>
              </a:spcBef>
              <a:spcAft>
                <a:spcPts val="0"/>
              </a:spcAft>
              <a:buSzPts val="1400"/>
              <a:buChar char="∙"/>
            </a:pPr>
            <a:r>
              <a:rPr lang="en"/>
              <a:t>Anchor Activity</a:t>
            </a:r>
            <a:endParaRPr/>
          </a:p>
          <a:p>
            <a:pPr marL="457200" lvl="0" indent="-317500" algn="l" rtl="0">
              <a:spcBef>
                <a:spcPts val="0"/>
              </a:spcBef>
              <a:spcAft>
                <a:spcPts val="0"/>
              </a:spcAft>
              <a:buSzPts val="1400"/>
              <a:buChar char="∙"/>
            </a:pPr>
            <a:r>
              <a:rPr lang="en"/>
              <a:t>Landing Page</a:t>
            </a:r>
            <a:endParaRPr/>
          </a:p>
        </p:txBody>
      </p:sp>
      <p:sp>
        <p:nvSpPr>
          <p:cNvPr id="414" name="Google Shape;414;p6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92"/>
        <p:cNvGrpSpPr/>
        <p:nvPr/>
      </p:nvGrpSpPr>
      <p:grpSpPr>
        <a:xfrm>
          <a:off x="0" y="0"/>
          <a:ext cx="0" cy="0"/>
          <a:chOff x="0" y="0"/>
          <a:chExt cx="0" cy="0"/>
        </a:xfrm>
      </p:grpSpPr>
      <p:sp>
        <p:nvSpPr>
          <p:cNvPr id="493" name="Google Shape;493;p7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a:t>
            </a:fld>
            <a:endParaRPr/>
          </a:p>
        </p:txBody>
      </p:sp>
      <p:sp>
        <p:nvSpPr>
          <p:cNvPr id="494" name="Google Shape;494;p7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Equity</a:t>
            </a:r>
            <a:endParaRPr sz="2400" b="1"/>
          </a:p>
        </p:txBody>
      </p:sp>
      <p:sp>
        <p:nvSpPr>
          <p:cNvPr id="495" name="Google Shape;495;p76"/>
          <p:cNvSpPr txBox="1">
            <a:spLocks noGrp="1"/>
          </p:cNvSpPr>
          <p:nvPr>
            <p:ph type="body" idx="1"/>
          </p:nvPr>
        </p:nvSpPr>
        <p:spPr>
          <a:xfrm>
            <a:off x="593575" y="1823700"/>
            <a:ext cx="7956600" cy="2651700"/>
          </a:xfrm>
          <a:prstGeom prst="rect">
            <a:avLst/>
          </a:prstGeom>
        </p:spPr>
        <p:txBody>
          <a:bodyPr spcFirstLastPara="1" wrap="square" lIns="91425" tIns="91425" rIns="91425" bIns="91425" anchor="ctr" anchorCtr="0">
            <a:noAutofit/>
          </a:bodyPr>
          <a:lstStyle/>
          <a:p>
            <a:pPr marL="457200" lvl="0" indent="0" algn="l" rtl="0">
              <a:lnSpc>
                <a:spcPct val="115000"/>
              </a:lnSpc>
              <a:spcBef>
                <a:spcPts val="0"/>
              </a:spcBef>
              <a:spcAft>
                <a:spcPts val="1600"/>
              </a:spcAft>
              <a:buNone/>
            </a:pPr>
            <a:r>
              <a:rPr lang="en" sz="2000">
                <a:solidFill>
                  <a:srgbClr val="0B0B0B"/>
                </a:solidFill>
                <a:latin typeface="Raleway"/>
                <a:ea typeface="Raleway"/>
                <a:cs typeface="Raleway"/>
                <a:sym typeface="Raleway"/>
              </a:rPr>
              <a:t>NRC and NGSS support an </a:t>
            </a:r>
            <a:r>
              <a:rPr lang="en" sz="2400" b="1" i="1">
                <a:solidFill>
                  <a:srgbClr val="0B0B0B"/>
                </a:solidFill>
                <a:latin typeface="Raleway"/>
                <a:ea typeface="Raleway"/>
                <a:cs typeface="Raleway"/>
                <a:sym typeface="Raleway"/>
              </a:rPr>
              <a:t>equity vision</a:t>
            </a:r>
            <a:r>
              <a:rPr lang="en" sz="2000">
                <a:solidFill>
                  <a:srgbClr val="0B0B0B"/>
                </a:solidFill>
                <a:latin typeface="Raleway"/>
                <a:ea typeface="Raleway"/>
                <a:cs typeface="Raleway"/>
                <a:sym typeface="Raleway"/>
              </a:rPr>
              <a:t> of science instruction in which all students are known, heard, and supported with access and opportunities for learning.</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7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11</a:t>
            </a:fld>
            <a:endParaRPr/>
          </a:p>
        </p:txBody>
      </p:sp>
      <p:sp>
        <p:nvSpPr>
          <p:cNvPr id="501" name="Google Shape;501;p77"/>
          <p:cNvSpPr txBox="1">
            <a:spLocks noGrp="1"/>
          </p:cNvSpPr>
          <p:nvPr>
            <p:ph type="body" idx="1"/>
          </p:nvPr>
        </p:nvSpPr>
        <p:spPr>
          <a:xfrm>
            <a:off x="593650" y="503675"/>
            <a:ext cx="7956600" cy="29148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800" i="0">
                <a:solidFill>
                  <a:srgbClr val="0B0B0B"/>
                </a:solidFill>
                <a:latin typeface="Raleway"/>
                <a:ea typeface="Raleway"/>
                <a:cs typeface="Raleway"/>
                <a:sym typeface="Raleway"/>
              </a:rPr>
              <a:t>“Realizing this potential [of the NGSS] is particularly important in relation to </a:t>
            </a:r>
            <a:r>
              <a:rPr lang="en" sz="1800" i="0">
                <a:solidFill>
                  <a:srgbClr val="000000"/>
                </a:solidFill>
                <a:latin typeface="Raleway"/>
                <a:ea typeface="Raleway"/>
                <a:cs typeface="Raleway"/>
                <a:sym typeface="Raleway"/>
              </a:rPr>
              <a:t>students of color, students who speak first languages other than English, and students from low-income communities</a:t>
            </a:r>
            <a:r>
              <a:rPr lang="en" sz="1800" i="0">
                <a:solidFill>
                  <a:srgbClr val="0B0B0B"/>
                </a:solidFill>
                <a:latin typeface="Raleway"/>
                <a:ea typeface="Raleway"/>
                <a:cs typeface="Raleway"/>
                <a:sym typeface="Raleway"/>
              </a:rPr>
              <a:t> who, despite numerous waves of reform, have had limited access to high–quality, meaningful opportunities to learn in science.” (p. 33)</a:t>
            </a:r>
            <a:endParaRPr sz="1800" i="0">
              <a:solidFill>
                <a:srgbClr val="0B0B0B"/>
              </a:solidFill>
              <a:latin typeface="Raleway"/>
              <a:ea typeface="Raleway"/>
              <a:cs typeface="Raleway"/>
              <a:sym typeface="Raleway"/>
            </a:endParaRPr>
          </a:p>
          <a:p>
            <a:pPr marL="0" lvl="0" indent="0" algn="l" rtl="0">
              <a:lnSpc>
                <a:spcPct val="115000"/>
              </a:lnSpc>
              <a:spcBef>
                <a:spcPts val="1600"/>
              </a:spcBef>
              <a:spcAft>
                <a:spcPts val="1600"/>
              </a:spcAft>
              <a:buNone/>
            </a:pPr>
            <a:r>
              <a:rPr lang="en" sz="800" i="0">
                <a:solidFill>
                  <a:srgbClr val="0B0B0B"/>
                </a:solidFill>
                <a:latin typeface="Open Sans"/>
                <a:ea typeface="Open Sans"/>
                <a:cs typeface="Open Sans"/>
                <a:sym typeface="Open Sans"/>
              </a:rPr>
              <a:t>-Bang, Brown, Calabrese Barton, Rosebery &amp; Warren (2017)</a:t>
            </a:r>
            <a:endParaRPr/>
          </a:p>
        </p:txBody>
      </p:sp>
      <p:pic>
        <p:nvPicPr>
          <p:cNvPr id="502" name="Google Shape;502;p77"/>
          <p:cNvPicPr preferRelativeResize="0"/>
          <p:nvPr/>
        </p:nvPicPr>
        <p:blipFill>
          <a:blip r:embed="rId3">
            <a:alphaModFix/>
          </a:blip>
          <a:stretch>
            <a:fillRect/>
          </a:stretch>
        </p:blipFill>
        <p:spPr>
          <a:xfrm rot="959620">
            <a:off x="7876021" y="2477668"/>
            <a:ext cx="548158" cy="710261"/>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06"/>
        <p:cNvGrpSpPr/>
        <p:nvPr/>
      </p:nvGrpSpPr>
      <p:grpSpPr>
        <a:xfrm>
          <a:off x="0" y="0"/>
          <a:ext cx="0" cy="0"/>
          <a:chOff x="0" y="0"/>
          <a:chExt cx="0" cy="0"/>
        </a:xfrm>
      </p:grpSpPr>
      <p:sp>
        <p:nvSpPr>
          <p:cNvPr id="507" name="Google Shape;507;p78"/>
          <p:cNvSpPr txBox="1">
            <a:spLocks noGrp="1"/>
          </p:cNvSpPr>
          <p:nvPr>
            <p:ph type="body" idx="1"/>
          </p:nvPr>
        </p:nvSpPr>
        <p:spPr>
          <a:xfrm>
            <a:off x="842100" y="503675"/>
            <a:ext cx="7459800" cy="2914800"/>
          </a:xfrm>
          <a:prstGeom prst="rect">
            <a:avLst/>
          </a:prstGeom>
        </p:spPr>
        <p:txBody>
          <a:bodyPr spcFirstLastPara="1" wrap="square" lIns="91425" tIns="91425" rIns="91425" bIns="91425" anchor="ctr" anchorCtr="0">
            <a:noAutofit/>
          </a:bodyPr>
          <a:lstStyle/>
          <a:p>
            <a:pPr marL="457200" lvl="0" indent="0" algn="l" rtl="0">
              <a:lnSpc>
                <a:spcPct val="115000"/>
              </a:lnSpc>
              <a:spcBef>
                <a:spcPts val="0"/>
              </a:spcBef>
              <a:spcAft>
                <a:spcPts val="1600"/>
              </a:spcAft>
              <a:buNone/>
            </a:pPr>
            <a:r>
              <a:rPr lang="en" i="0">
                <a:solidFill>
                  <a:srgbClr val="0B0B0B"/>
                </a:solidFill>
                <a:latin typeface="Raleway"/>
                <a:ea typeface="Raleway"/>
                <a:cs typeface="Raleway"/>
                <a:sym typeface="Raleway"/>
              </a:rPr>
              <a:t>NRC and NGSS engage all students in scientific thinking and move from</a:t>
            </a:r>
            <a:r>
              <a:rPr lang="en" sz="1700" i="0">
                <a:solidFill>
                  <a:srgbClr val="0B0B0B"/>
                </a:solidFill>
                <a:latin typeface="Raleway"/>
                <a:ea typeface="Raleway"/>
                <a:cs typeface="Raleway"/>
                <a:sym typeface="Raleway"/>
              </a:rPr>
              <a:t> </a:t>
            </a:r>
            <a:r>
              <a:rPr lang="en" sz="2400" b="1">
                <a:solidFill>
                  <a:srgbClr val="0B0B0B"/>
                </a:solidFill>
                <a:latin typeface="Raleway"/>
                <a:ea typeface="Raleway"/>
                <a:cs typeface="Raleway"/>
                <a:sym typeface="Raleway"/>
              </a:rPr>
              <a:t>learning about</a:t>
            </a:r>
            <a:r>
              <a:rPr lang="en" sz="1700" i="0">
                <a:solidFill>
                  <a:srgbClr val="0B0B0B"/>
                </a:solidFill>
                <a:latin typeface="Raleway"/>
                <a:ea typeface="Raleway"/>
                <a:cs typeface="Raleway"/>
                <a:sym typeface="Raleway"/>
              </a:rPr>
              <a:t> </a:t>
            </a:r>
            <a:r>
              <a:rPr lang="en" i="0">
                <a:solidFill>
                  <a:srgbClr val="0B0B0B"/>
                </a:solidFill>
                <a:latin typeface="Raleway"/>
                <a:ea typeface="Raleway"/>
                <a:cs typeface="Raleway"/>
                <a:sym typeface="Raleway"/>
              </a:rPr>
              <a:t>science to</a:t>
            </a:r>
            <a:r>
              <a:rPr lang="en" sz="1700" i="0">
                <a:solidFill>
                  <a:srgbClr val="0B0B0B"/>
                </a:solidFill>
                <a:latin typeface="Raleway"/>
                <a:ea typeface="Raleway"/>
                <a:cs typeface="Raleway"/>
                <a:sym typeface="Raleway"/>
              </a:rPr>
              <a:t> </a:t>
            </a:r>
            <a:r>
              <a:rPr lang="en" sz="2400" b="1">
                <a:solidFill>
                  <a:srgbClr val="0B0B0B"/>
                </a:solidFill>
                <a:latin typeface="Raleway"/>
                <a:ea typeface="Raleway"/>
                <a:cs typeface="Raleway"/>
                <a:sym typeface="Raleway"/>
              </a:rPr>
              <a:t>figuring things out</a:t>
            </a:r>
            <a:r>
              <a:rPr lang="en" sz="2400" i="0">
                <a:solidFill>
                  <a:srgbClr val="0B0B0B"/>
                </a:solidFill>
                <a:latin typeface="Raleway"/>
                <a:ea typeface="Raleway"/>
                <a:cs typeface="Raleway"/>
                <a:sym typeface="Raleway"/>
              </a:rPr>
              <a:t> </a:t>
            </a:r>
            <a:r>
              <a:rPr lang="en" i="0">
                <a:solidFill>
                  <a:srgbClr val="0B0B0B"/>
                </a:solidFill>
                <a:latin typeface="Raleway"/>
                <a:ea typeface="Raleway"/>
                <a:cs typeface="Raleway"/>
                <a:sym typeface="Raleway"/>
              </a:rPr>
              <a:t>through phenomena–driven instruction.</a:t>
            </a:r>
            <a:endParaRPr>
              <a:latin typeface="Raleway"/>
              <a:ea typeface="Raleway"/>
              <a:cs typeface="Raleway"/>
              <a:sym typeface="Raleway"/>
            </a:endParaRPr>
          </a:p>
        </p:txBody>
      </p:sp>
      <p:sp>
        <p:nvSpPr>
          <p:cNvPr id="508" name="Google Shape;508;p7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12</a:t>
            </a:fld>
            <a:endParaRPr/>
          </a:p>
        </p:txBody>
      </p:sp>
      <p:sp>
        <p:nvSpPr>
          <p:cNvPr id="509" name="Google Shape;509;p78"/>
          <p:cNvSpPr txBox="1">
            <a:spLocks noGrp="1"/>
          </p:cNvSpPr>
          <p:nvPr>
            <p:ph type="title" idx="4294967295"/>
          </p:nvPr>
        </p:nvSpPr>
        <p:spPr>
          <a:xfrm>
            <a:off x="593575" y="0"/>
            <a:ext cx="7956600" cy="676200"/>
          </a:xfrm>
          <a:prstGeom prst="rect">
            <a:avLst/>
          </a:prstGeom>
          <a:solidFill>
            <a:srgbClr val="FFFFFF"/>
          </a:solidFill>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Application</a:t>
            </a:r>
            <a:endParaRPr sz="24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13"/>
        <p:cNvGrpSpPr/>
        <p:nvPr/>
      </p:nvGrpSpPr>
      <p:grpSpPr>
        <a:xfrm>
          <a:off x="0" y="0"/>
          <a:ext cx="0" cy="0"/>
          <a:chOff x="0" y="0"/>
          <a:chExt cx="0" cy="0"/>
        </a:xfrm>
      </p:grpSpPr>
      <p:sp>
        <p:nvSpPr>
          <p:cNvPr id="514" name="Google Shape;514;p79"/>
          <p:cNvSpPr txBox="1">
            <a:spLocks noGrp="1"/>
          </p:cNvSpPr>
          <p:nvPr>
            <p:ph type="body" idx="1"/>
          </p:nvPr>
        </p:nvSpPr>
        <p:spPr>
          <a:xfrm>
            <a:off x="593575" y="1245900"/>
            <a:ext cx="3393300" cy="26517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a:t>What is </a:t>
            </a:r>
            <a:r>
              <a:rPr lang="en" sz="2400" b="1">
                <a:solidFill>
                  <a:srgbClr val="38761D"/>
                </a:solidFill>
                <a:latin typeface="Raleway"/>
                <a:ea typeface="Raleway"/>
                <a:cs typeface="Raleway"/>
                <a:sym typeface="Raleway"/>
              </a:rPr>
              <a:t>Agricultural Literacy</a:t>
            </a:r>
            <a:r>
              <a:rPr lang="en" sz="2400"/>
              <a:t> and why is it important?</a:t>
            </a:r>
            <a:endParaRPr sz="2400"/>
          </a:p>
        </p:txBody>
      </p:sp>
      <p:sp>
        <p:nvSpPr>
          <p:cNvPr id="515" name="Google Shape;515;p79"/>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19"/>
        <p:cNvGrpSpPr/>
        <p:nvPr/>
      </p:nvGrpSpPr>
      <p:grpSpPr>
        <a:xfrm>
          <a:off x="0" y="0"/>
          <a:ext cx="0" cy="0"/>
          <a:chOff x="0" y="0"/>
          <a:chExt cx="0" cy="0"/>
        </a:xfrm>
      </p:grpSpPr>
      <p:sp>
        <p:nvSpPr>
          <p:cNvPr id="520" name="Google Shape;520;p8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14</a:t>
            </a:fld>
            <a:endParaRPr/>
          </a:p>
        </p:txBody>
      </p:sp>
      <p:sp>
        <p:nvSpPr>
          <p:cNvPr id="521" name="Google Shape;521;p80"/>
          <p:cNvSpPr txBox="1"/>
          <p:nvPr/>
        </p:nvSpPr>
        <p:spPr>
          <a:xfrm>
            <a:off x="0" y="2100150"/>
            <a:ext cx="9144000" cy="94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b="1">
                <a:solidFill>
                  <a:srgbClr val="FFFFFF"/>
                </a:solidFill>
                <a:latin typeface="Raleway"/>
                <a:ea typeface="Raleway"/>
                <a:cs typeface="Raleway"/>
                <a:sym typeface="Raleway"/>
              </a:rPr>
              <a:t>Aspirational + Practical = Empowered</a:t>
            </a:r>
            <a:endParaRPr sz="3600" b="1">
              <a:solidFill>
                <a:srgbClr val="FFFFFF"/>
              </a:solidFill>
              <a:latin typeface="Raleway"/>
              <a:ea typeface="Raleway"/>
              <a:cs typeface="Raleway"/>
              <a:sym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81"/>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Driving Question:</a:t>
            </a:r>
            <a:endParaRPr/>
          </a:p>
        </p:txBody>
      </p:sp>
      <p:sp>
        <p:nvSpPr>
          <p:cNvPr id="527" name="Google Shape;527;p81"/>
          <p:cNvSpPr txBox="1">
            <a:spLocks noGrp="1"/>
          </p:cNvSpPr>
          <p:nvPr>
            <p:ph type="subTitle" idx="1"/>
          </p:nvPr>
        </p:nvSpPr>
        <p:spPr>
          <a:xfrm>
            <a:off x="685800" y="3954975"/>
            <a:ext cx="6483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t>How can we design cattle to better meet human needs?</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1"/>
        <p:cNvGrpSpPr/>
        <p:nvPr/>
      </p:nvGrpSpPr>
      <p:grpSpPr>
        <a:xfrm>
          <a:off x="0" y="0"/>
          <a:ext cx="0" cy="0"/>
          <a:chOff x="0" y="0"/>
          <a:chExt cx="0" cy="0"/>
        </a:xfrm>
      </p:grpSpPr>
      <p:sp>
        <p:nvSpPr>
          <p:cNvPr id="532" name="Google Shape;532;p8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16</a:t>
            </a:fld>
            <a:endParaRPr/>
          </a:p>
        </p:txBody>
      </p:sp>
      <p:pic>
        <p:nvPicPr>
          <p:cNvPr id="533" name="Google Shape;533;p82"/>
          <p:cNvPicPr preferRelativeResize="0"/>
          <p:nvPr/>
        </p:nvPicPr>
        <p:blipFill>
          <a:blip r:embed="rId4">
            <a:alphaModFix/>
          </a:blip>
          <a:stretch>
            <a:fillRect/>
          </a:stretch>
        </p:blipFill>
        <p:spPr>
          <a:xfrm>
            <a:off x="175974" y="902825"/>
            <a:ext cx="8792051" cy="38032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7"/>
        <p:cNvGrpSpPr/>
        <p:nvPr/>
      </p:nvGrpSpPr>
      <p:grpSpPr>
        <a:xfrm>
          <a:off x="0" y="0"/>
          <a:ext cx="0" cy="0"/>
          <a:chOff x="0" y="0"/>
          <a:chExt cx="0" cy="0"/>
        </a:xfrm>
      </p:grpSpPr>
      <p:sp>
        <p:nvSpPr>
          <p:cNvPr id="538" name="Google Shape;538;p83"/>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666666"/>
                </a:solidFill>
              </a:rPr>
              <a:t>17</a:t>
            </a:fld>
            <a:endParaRPr>
              <a:solidFill>
                <a:srgbClr val="666666"/>
              </a:solidFill>
            </a:endParaRPr>
          </a:p>
        </p:txBody>
      </p:sp>
      <p:graphicFrame>
        <p:nvGraphicFramePr>
          <p:cNvPr id="539" name="Google Shape;539;p83"/>
          <p:cNvGraphicFramePr/>
          <p:nvPr/>
        </p:nvGraphicFramePr>
        <p:xfrm>
          <a:off x="593575" y="1628400"/>
          <a:ext cx="3000000" cy="3000000"/>
        </p:xfrm>
        <a:graphic>
          <a:graphicData uri="http://schemas.openxmlformats.org/drawingml/2006/table">
            <a:tbl>
              <a:tblPr>
                <a:noFill/>
                <a:tableStyleId>{5E3FAF1D-0294-4563-B775-7ED3A89DF8BC}</a:tableStyleId>
              </a:tblPr>
              <a:tblGrid>
                <a:gridCol w="3978300">
                  <a:extLst>
                    <a:ext uri="{9D8B030D-6E8A-4147-A177-3AD203B41FA5}">
                      <a16:colId xmlns:a16="http://schemas.microsoft.com/office/drawing/2014/main" val="20000"/>
                    </a:ext>
                  </a:extLst>
                </a:gridCol>
                <a:gridCol w="3978300">
                  <a:extLst>
                    <a:ext uri="{9D8B030D-6E8A-4147-A177-3AD203B41FA5}">
                      <a16:colId xmlns:a16="http://schemas.microsoft.com/office/drawing/2014/main" val="20001"/>
                    </a:ext>
                  </a:extLst>
                </a:gridCol>
              </a:tblGrid>
              <a:tr h="326025">
                <a:tc>
                  <a:txBody>
                    <a:bodyPr/>
                    <a:lstStyle/>
                    <a:p>
                      <a:pPr marL="0" lvl="0" indent="0" algn="l" rtl="0">
                        <a:spcBef>
                          <a:spcPts val="0"/>
                        </a:spcBef>
                        <a:spcAft>
                          <a:spcPts val="0"/>
                        </a:spcAft>
                        <a:buNone/>
                      </a:pPr>
                      <a:r>
                        <a:rPr lang="en" sz="1600">
                          <a:latin typeface="Raleway"/>
                          <a:ea typeface="Raleway"/>
                          <a:cs typeface="Raleway"/>
                          <a:sym typeface="Raleway"/>
                        </a:rPr>
                        <a:t>#1  Anchoring Phenomenon </a:t>
                      </a:r>
                      <a:br>
                        <a:rPr lang="en" sz="1600">
                          <a:latin typeface="Raleway"/>
                          <a:ea typeface="Raleway"/>
                          <a:cs typeface="Raleway"/>
                          <a:sym typeface="Raleway"/>
                        </a:rPr>
                      </a:br>
                      <a:r>
                        <a:rPr lang="en" sz="1600">
                          <a:latin typeface="Raleway"/>
                          <a:ea typeface="Raleway"/>
                          <a:cs typeface="Raleway"/>
                          <a:sym typeface="Raleway"/>
                        </a:rPr>
                        <a:t>      Routine</a:t>
                      </a:r>
                      <a:endParaRPr sz="1600">
                        <a:latin typeface="Raleway"/>
                        <a:ea typeface="Raleway"/>
                        <a:cs typeface="Raleway"/>
                        <a:sym typeface="Raleway"/>
                      </a:endParaRPr>
                    </a:p>
                  </a:txBody>
                  <a:tcPr marL="91425" marR="91425" marT="91425" marB="91425"/>
                </a:tc>
                <a:tc>
                  <a:txBody>
                    <a:bodyPr/>
                    <a:lstStyle/>
                    <a:p>
                      <a:pPr marL="0" lvl="0" indent="0" algn="l" rtl="0">
                        <a:spcBef>
                          <a:spcPts val="0"/>
                        </a:spcBef>
                        <a:spcAft>
                          <a:spcPts val="0"/>
                        </a:spcAft>
                        <a:buNone/>
                      </a:pPr>
                      <a:r>
                        <a:rPr lang="en" sz="1250" i="1">
                          <a:latin typeface="Raleway"/>
                          <a:ea typeface="Raleway"/>
                          <a:cs typeface="Raleway"/>
                          <a:sym typeface="Raleway"/>
                        </a:rPr>
                        <a:t>How do we kick off investigations in a unit?</a:t>
                      </a:r>
                      <a:endParaRPr sz="1250" i="1">
                        <a:latin typeface="Raleway"/>
                        <a:ea typeface="Raleway"/>
                        <a:cs typeface="Raleway"/>
                        <a:sym typeface="Raleway"/>
                      </a:endParaRPr>
                    </a:p>
                  </a:txBody>
                  <a:tcPr marL="91425" marR="91425" marT="91425" marB="91425"/>
                </a:tc>
                <a:extLst>
                  <a:ext uri="{0D108BD9-81ED-4DB2-BD59-A6C34878D82A}">
                    <a16:rowId xmlns:a16="http://schemas.microsoft.com/office/drawing/2014/main" val="10000"/>
                  </a:ext>
                </a:extLst>
              </a:tr>
              <a:tr h="388150">
                <a:tc>
                  <a:txBody>
                    <a:bodyPr/>
                    <a:lstStyle/>
                    <a:p>
                      <a:pPr marL="0" lvl="0" indent="0" algn="l" rtl="0">
                        <a:spcBef>
                          <a:spcPts val="0"/>
                        </a:spcBef>
                        <a:spcAft>
                          <a:spcPts val="0"/>
                        </a:spcAft>
                        <a:buNone/>
                      </a:pPr>
                      <a:r>
                        <a:rPr lang="en" sz="1600">
                          <a:latin typeface="Raleway"/>
                          <a:ea typeface="Raleway"/>
                          <a:cs typeface="Raleway"/>
                          <a:sym typeface="Raleway"/>
                        </a:rPr>
                        <a:t>#2  Navigation Routine</a:t>
                      </a:r>
                      <a:endParaRPr sz="1600">
                        <a:latin typeface="Raleway"/>
                        <a:ea typeface="Raleway"/>
                        <a:cs typeface="Raleway"/>
                        <a:sym typeface="Raleway"/>
                      </a:endParaRPr>
                    </a:p>
                  </a:txBody>
                  <a:tcPr marL="91425" marR="91425" marT="91425" marB="91425"/>
                </a:tc>
                <a:tc>
                  <a:txBody>
                    <a:bodyPr/>
                    <a:lstStyle/>
                    <a:p>
                      <a:pPr marL="0" lvl="0" indent="0" algn="l" rtl="0">
                        <a:spcBef>
                          <a:spcPts val="0"/>
                        </a:spcBef>
                        <a:spcAft>
                          <a:spcPts val="0"/>
                        </a:spcAft>
                        <a:buNone/>
                      </a:pPr>
                      <a:r>
                        <a:rPr lang="en" sz="1250" i="1">
                          <a:latin typeface="Raleway"/>
                          <a:ea typeface="Raleway"/>
                          <a:cs typeface="Raleway"/>
                          <a:sym typeface="Raleway"/>
                        </a:rPr>
                        <a:t>How do we work with students to motivate the next step in an investigation?</a:t>
                      </a:r>
                      <a:endParaRPr sz="1250" i="1">
                        <a:latin typeface="Raleway"/>
                        <a:ea typeface="Raleway"/>
                        <a:cs typeface="Raleway"/>
                        <a:sym typeface="Raleway"/>
                      </a:endParaRPr>
                    </a:p>
                  </a:txBody>
                  <a:tcPr marL="91425" marR="91425" marT="91425" marB="91425"/>
                </a:tc>
                <a:extLst>
                  <a:ext uri="{0D108BD9-81ED-4DB2-BD59-A6C34878D82A}">
                    <a16:rowId xmlns:a16="http://schemas.microsoft.com/office/drawing/2014/main" val="10001"/>
                  </a:ext>
                </a:extLst>
              </a:tr>
              <a:tr h="282175">
                <a:tc>
                  <a:txBody>
                    <a:bodyPr/>
                    <a:lstStyle/>
                    <a:p>
                      <a:pPr marL="0" lvl="0" indent="0" algn="l" rtl="0">
                        <a:spcBef>
                          <a:spcPts val="0"/>
                        </a:spcBef>
                        <a:spcAft>
                          <a:spcPts val="0"/>
                        </a:spcAft>
                        <a:buNone/>
                      </a:pPr>
                      <a:r>
                        <a:rPr lang="en" sz="1600">
                          <a:latin typeface="Raleway"/>
                          <a:ea typeface="Raleway"/>
                          <a:cs typeface="Raleway"/>
                          <a:sym typeface="Raleway"/>
                        </a:rPr>
                        <a:t>#3  Investigation Routine</a:t>
                      </a:r>
                      <a:endParaRPr sz="1600">
                        <a:latin typeface="Raleway"/>
                        <a:ea typeface="Raleway"/>
                        <a:cs typeface="Raleway"/>
                        <a:sym typeface="Raleway"/>
                      </a:endParaRPr>
                    </a:p>
                  </a:txBody>
                  <a:tcPr marL="91425" marR="91425" marT="91425" marB="91425"/>
                </a:tc>
                <a:tc>
                  <a:txBody>
                    <a:bodyPr/>
                    <a:lstStyle/>
                    <a:p>
                      <a:pPr marL="0" lvl="0" indent="0" algn="l" rtl="0">
                        <a:spcBef>
                          <a:spcPts val="0"/>
                        </a:spcBef>
                        <a:spcAft>
                          <a:spcPts val="0"/>
                        </a:spcAft>
                        <a:buNone/>
                      </a:pPr>
                      <a:r>
                        <a:rPr lang="en" sz="1250" i="1">
                          <a:latin typeface="Raleway"/>
                          <a:ea typeface="Raleway"/>
                          <a:cs typeface="Raleway"/>
                          <a:sym typeface="Raleway"/>
                        </a:rPr>
                        <a:t>How do we help students use practices to figure out the pieces of science ideas?</a:t>
                      </a:r>
                      <a:endParaRPr sz="1250" i="1">
                        <a:latin typeface="Raleway"/>
                        <a:ea typeface="Raleway"/>
                        <a:cs typeface="Raleway"/>
                        <a:sym typeface="Raleway"/>
                      </a:endParaRPr>
                    </a:p>
                  </a:txBody>
                  <a:tcPr marL="91425" marR="91425" marT="91425" marB="91425"/>
                </a:tc>
                <a:extLst>
                  <a:ext uri="{0D108BD9-81ED-4DB2-BD59-A6C34878D82A}">
                    <a16:rowId xmlns:a16="http://schemas.microsoft.com/office/drawing/2014/main" val="10002"/>
                  </a:ext>
                </a:extLst>
              </a:tr>
              <a:tr h="388150">
                <a:tc>
                  <a:txBody>
                    <a:bodyPr/>
                    <a:lstStyle/>
                    <a:p>
                      <a:pPr marL="0" lvl="0" indent="0" algn="l" rtl="0">
                        <a:spcBef>
                          <a:spcPts val="0"/>
                        </a:spcBef>
                        <a:spcAft>
                          <a:spcPts val="0"/>
                        </a:spcAft>
                        <a:buNone/>
                      </a:pPr>
                      <a:r>
                        <a:rPr lang="en" sz="1600">
                          <a:latin typeface="Raleway"/>
                          <a:ea typeface="Raleway"/>
                          <a:cs typeface="Raleway"/>
                          <a:sym typeface="Raleway"/>
                        </a:rPr>
                        <a:t>#4  Putting Pieces Together </a:t>
                      </a:r>
                      <a:br>
                        <a:rPr lang="en" sz="1600">
                          <a:latin typeface="Raleway"/>
                          <a:ea typeface="Raleway"/>
                          <a:cs typeface="Raleway"/>
                          <a:sym typeface="Raleway"/>
                        </a:rPr>
                      </a:br>
                      <a:r>
                        <a:rPr lang="en" sz="1600">
                          <a:latin typeface="Raleway"/>
                          <a:ea typeface="Raleway"/>
                          <a:cs typeface="Raleway"/>
                          <a:sym typeface="Raleway"/>
                        </a:rPr>
                        <a:t>        Routine</a:t>
                      </a:r>
                      <a:endParaRPr sz="1600">
                        <a:latin typeface="Raleway"/>
                        <a:ea typeface="Raleway"/>
                        <a:cs typeface="Raleway"/>
                        <a:sym typeface="Raleway"/>
                      </a:endParaRPr>
                    </a:p>
                  </a:txBody>
                  <a:tcPr marL="91425" marR="91425" marT="91425" marB="91425"/>
                </a:tc>
                <a:tc>
                  <a:txBody>
                    <a:bodyPr/>
                    <a:lstStyle/>
                    <a:p>
                      <a:pPr marL="0" lvl="0" indent="0" algn="l" rtl="0">
                        <a:spcBef>
                          <a:spcPts val="0"/>
                        </a:spcBef>
                        <a:spcAft>
                          <a:spcPts val="0"/>
                        </a:spcAft>
                        <a:buNone/>
                      </a:pPr>
                      <a:r>
                        <a:rPr lang="en" sz="1250" i="1">
                          <a:latin typeface="Raleway"/>
                          <a:ea typeface="Raleway"/>
                          <a:cs typeface="Raleway"/>
                          <a:sym typeface="Raleway"/>
                        </a:rPr>
                        <a:t>How do we help students put together pieces of the disciplinary core ideas and crosscutting concepts?</a:t>
                      </a:r>
                      <a:endParaRPr sz="1250" i="1">
                        <a:latin typeface="Raleway"/>
                        <a:ea typeface="Raleway"/>
                        <a:cs typeface="Raleway"/>
                        <a:sym typeface="Raleway"/>
                      </a:endParaRPr>
                    </a:p>
                  </a:txBody>
                  <a:tcPr marL="91425" marR="91425" marT="91425" marB="91425"/>
                </a:tc>
                <a:extLst>
                  <a:ext uri="{0D108BD9-81ED-4DB2-BD59-A6C34878D82A}">
                    <a16:rowId xmlns:a16="http://schemas.microsoft.com/office/drawing/2014/main" val="10003"/>
                  </a:ext>
                </a:extLst>
              </a:tr>
              <a:tr h="282175">
                <a:tc>
                  <a:txBody>
                    <a:bodyPr/>
                    <a:lstStyle/>
                    <a:p>
                      <a:pPr marL="0" lvl="0" indent="0" algn="l" rtl="0">
                        <a:spcBef>
                          <a:spcPts val="0"/>
                        </a:spcBef>
                        <a:spcAft>
                          <a:spcPts val="0"/>
                        </a:spcAft>
                        <a:buNone/>
                      </a:pPr>
                      <a:r>
                        <a:rPr lang="en" sz="1600">
                          <a:latin typeface="Raleway"/>
                          <a:ea typeface="Raleway"/>
                          <a:cs typeface="Raleway"/>
                          <a:sym typeface="Raleway"/>
                        </a:rPr>
                        <a:t>#5  Problematizing Routine</a:t>
                      </a:r>
                      <a:endParaRPr sz="1600">
                        <a:latin typeface="Raleway"/>
                        <a:ea typeface="Raleway"/>
                        <a:cs typeface="Raleway"/>
                        <a:sym typeface="Raleway"/>
                      </a:endParaRPr>
                    </a:p>
                  </a:txBody>
                  <a:tcPr marL="91425" marR="91425" marT="91425" marB="91425"/>
                </a:tc>
                <a:tc>
                  <a:txBody>
                    <a:bodyPr/>
                    <a:lstStyle/>
                    <a:p>
                      <a:pPr marL="0" lvl="0" indent="0" algn="l" rtl="0">
                        <a:spcBef>
                          <a:spcPts val="0"/>
                        </a:spcBef>
                        <a:spcAft>
                          <a:spcPts val="0"/>
                        </a:spcAft>
                        <a:buNone/>
                      </a:pPr>
                      <a:r>
                        <a:rPr lang="en" sz="1250" i="1">
                          <a:latin typeface="Raleway"/>
                          <a:ea typeface="Raleway"/>
                          <a:cs typeface="Raleway"/>
                          <a:sym typeface="Raleway"/>
                        </a:rPr>
                        <a:t>How do we push students to go deeper and revise their science ideas?</a:t>
                      </a:r>
                      <a:endParaRPr sz="1250" i="1">
                        <a:latin typeface="Raleway"/>
                        <a:ea typeface="Raleway"/>
                        <a:cs typeface="Raleway"/>
                        <a:sym typeface="Raleway"/>
                      </a:endParaRPr>
                    </a:p>
                  </a:txBody>
                  <a:tcPr marL="91425" marR="91425" marT="91425" marB="91425"/>
                </a:tc>
                <a:extLst>
                  <a:ext uri="{0D108BD9-81ED-4DB2-BD59-A6C34878D82A}">
                    <a16:rowId xmlns:a16="http://schemas.microsoft.com/office/drawing/2014/main" val="10004"/>
                  </a:ext>
                </a:extLst>
              </a:tr>
            </a:tbl>
          </a:graphicData>
        </a:graphic>
      </p:graphicFrame>
      <p:sp>
        <p:nvSpPr>
          <p:cNvPr id="540" name="Google Shape;540;p83"/>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solidFill>
                  <a:srgbClr val="0B0B0B"/>
                </a:solidFill>
              </a:rPr>
              <a:t>The Design of Science Storylines</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44"/>
        <p:cNvGrpSpPr/>
        <p:nvPr/>
      </p:nvGrpSpPr>
      <p:grpSpPr>
        <a:xfrm>
          <a:off x="0" y="0"/>
          <a:ext cx="0" cy="0"/>
          <a:chOff x="0" y="0"/>
          <a:chExt cx="0" cy="0"/>
        </a:xfrm>
      </p:grpSpPr>
      <p:sp>
        <p:nvSpPr>
          <p:cNvPr id="545" name="Google Shape;545;p84"/>
          <p:cNvSpPr txBox="1">
            <a:spLocks noGrp="1"/>
          </p:cNvSpPr>
          <p:nvPr>
            <p:ph type="title"/>
          </p:nvPr>
        </p:nvSpPr>
        <p:spPr>
          <a:xfrm>
            <a:off x="589350" y="515025"/>
            <a:ext cx="3393300" cy="980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400"/>
              <a:t>Exploring an </a:t>
            </a:r>
            <a:r>
              <a:rPr lang="en" sz="2400">
                <a:solidFill>
                  <a:srgbClr val="38761D"/>
                </a:solidFill>
              </a:rPr>
              <a:t>Anchoring</a:t>
            </a:r>
            <a:r>
              <a:rPr lang="en" sz="2400"/>
              <a:t> </a:t>
            </a:r>
            <a:r>
              <a:rPr lang="en" sz="2400">
                <a:solidFill>
                  <a:srgbClr val="38761D"/>
                </a:solidFill>
              </a:rPr>
              <a:t>Phenomena</a:t>
            </a:r>
            <a:endParaRPr sz="2400">
              <a:solidFill>
                <a:srgbClr val="38761D"/>
              </a:solidFill>
            </a:endParaRPr>
          </a:p>
        </p:txBody>
      </p:sp>
      <p:sp>
        <p:nvSpPr>
          <p:cNvPr id="546" name="Google Shape;546;p84"/>
          <p:cNvSpPr txBox="1">
            <a:spLocks noGrp="1"/>
          </p:cNvSpPr>
          <p:nvPr>
            <p:ph type="body" idx="1"/>
          </p:nvPr>
        </p:nvSpPr>
        <p:spPr>
          <a:xfrm>
            <a:off x="593575" y="1518900"/>
            <a:ext cx="3648600" cy="31164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1600"/>
              </a:spcAft>
              <a:buNone/>
            </a:pPr>
            <a:r>
              <a:rPr lang="en" sz="1800">
                <a:solidFill>
                  <a:srgbClr val="0B0B0B"/>
                </a:solidFill>
                <a:latin typeface="Raleway"/>
                <a:ea typeface="Raleway"/>
                <a:cs typeface="Raleway"/>
                <a:sym typeface="Raleway"/>
              </a:rPr>
              <a:t>This is the first routine of Storylines to position students in </a:t>
            </a:r>
            <a:r>
              <a:rPr lang="en" sz="1800" i="1">
                <a:solidFill>
                  <a:srgbClr val="0B0B0B"/>
                </a:solidFill>
                <a:latin typeface="Raleway"/>
                <a:ea typeface="Raleway"/>
                <a:cs typeface="Raleway"/>
                <a:sym typeface="Raleway"/>
              </a:rPr>
              <a:t>making sense</a:t>
            </a:r>
            <a:r>
              <a:rPr lang="en" sz="1800">
                <a:solidFill>
                  <a:srgbClr val="0B0B0B"/>
                </a:solidFill>
                <a:latin typeface="Raleway"/>
                <a:ea typeface="Raleway"/>
                <a:cs typeface="Raleway"/>
                <a:sym typeface="Raleway"/>
              </a:rPr>
              <a:t> of a phenomenon, grounding all students in a common experience, and raising student questions.</a:t>
            </a:r>
            <a:endParaRPr sz="1800"/>
          </a:p>
        </p:txBody>
      </p:sp>
      <p:sp>
        <p:nvSpPr>
          <p:cNvPr id="547" name="Google Shape;547;p84"/>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85"/>
          <p:cNvSpPr txBox="1">
            <a:spLocks noGrp="1"/>
          </p:cNvSpPr>
          <p:nvPr>
            <p:ph type="title"/>
          </p:nvPr>
        </p:nvSpPr>
        <p:spPr>
          <a:xfrm>
            <a:off x="311700" y="2540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Cattle Cards: </a:t>
            </a:r>
            <a:r>
              <a:rPr lang="en"/>
              <a:t>Small Groups</a:t>
            </a:r>
            <a:endParaRPr/>
          </a:p>
        </p:txBody>
      </p:sp>
      <p:pic>
        <p:nvPicPr>
          <p:cNvPr id="553" name="Google Shape;553;p85"/>
          <p:cNvPicPr preferRelativeResize="0"/>
          <p:nvPr/>
        </p:nvPicPr>
        <p:blipFill>
          <a:blip r:embed="rId3">
            <a:alphaModFix/>
          </a:blip>
          <a:stretch>
            <a:fillRect/>
          </a:stretch>
        </p:blipFill>
        <p:spPr>
          <a:xfrm>
            <a:off x="106225" y="1169531"/>
            <a:ext cx="685800" cy="685800"/>
          </a:xfrm>
          <a:prstGeom prst="rect">
            <a:avLst/>
          </a:prstGeom>
          <a:noFill/>
          <a:ln>
            <a:noFill/>
          </a:ln>
        </p:spPr>
      </p:pic>
      <p:sp>
        <p:nvSpPr>
          <p:cNvPr id="554" name="Google Shape;554;p85"/>
          <p:cNvSpPr/>
          <p:nvPr/>
        </p:nvSpPr>
        <p:spPr>
          <a:xfrm>
            <a:off x="1233925" y="877613"/>
            <a:ext cx="6819000" cy="32049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68300" algn="l" rtl="0">
              <a:spcBef>
                <a:spcPts val="0"/>
              </a:spcBef>
              <a:spcAft>
                <a:spcPts val="0"/>
              </a:spcAft>
              <a:buClr>
                <a:schemeClr val="dk1"/>
              </a:buClr>
              <a:buSzPts val="2200"/>
              <a:buFont typeface="Open Sans"/>
              <a:buChar char="●"/>
            </a:pPr>
            <a:r>
              <a:rPr lang="en" sz="2200">
                <a:solidFill>
                  <a:schemeClr val="dk1"/>
                </a:solidFill>
                <a:latin typeface="Open Sans"/>
                <a:ea typeface="Open Sans"/>
                <a:cs typeface="Open Sans"/>
                <a:sym typeface="Open Sans"/>
              </a:rPr>
              <a:t>Sort the cards to </a:t>
            </a:r>
            <a:r>
              <a:rPr lang="en" sz="2200" b="1">
                <a:solidFill>
                  <a:schemeClr val="dk1"/>
                </a:solidFill>
                <a:latin typeface="Open Sans"/>
                <a:ea typeface="Open Sans"/>
                <a:cs typeface="Open Sans"/>
                <a:sym typeface="Open Sans"/>
              </a:rPr>
              <a:t>classify</a:t>
            </a:r>
            <a:r>
              <a:rPr lang="en" sz="2200">
                <a:solidFill>
                  <a:schemeClr val="dk1"/>
                </a:solidFill>
                <a:latin typeface="Open Sans"/>
                <a:ea typeface="Open Sans"/>
                <a:cs typeface="Open Sans"/>
                <a:sym typeface="Open Sans"/>
              </a:rPr>
              <a:t> the cattle creating groups that are similar to each other.</a:t>
            </a:r>
            <a:endParaRPr sz="2200">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457200" lvl="0" indent="-368300" algn="l" rtl="0">
              <a:spcBef>
                <a:spcPts val="0"/>
              </a:spcBef>
              <a:spcAft>
                <a:spcPts val="0"/>
              </a:spcAft>
              <a:buClr>
                <a:schemeClr val="dk1"/>
              </a:buClr>
              <a:buSzPts val="2200"/>
              <a:buChar char="●"/>
            </a:pPr>
            <a:r>
              <a:rPr lang="en" sz="2200">
                <a:solidFill>
                  <a:schemeClr val="dk1"/>
                </a:solidFill>
                <a:latin typeface="Open Sans"/>
                <a:ea typeface="Open Sans"/>
                <a:cs typeface="Open Sans"/>
                <a:sym typeface="Open Sans"/>
              </a:rPr>
              <a:t>Use a sticky note to give each of your groups a </a:t>
            </a:r>
            <a:r>
              <a:rPr lang="en" sz="2200" b="1">
                <a:solidFill>
                  <a:schemeClr val="dk1"/>
                </a:solidFill>
                <a:latin typeface="Open Sans"/>
                <a:ea typeface="Open Sans"/>
                <a:cs typeface="Open Sans"/>
                <a:sym typeface="Open Sans"/>
              </a:rPr>
              <a:t>name.</a:t>
            </a:r>
            <a:r>
              <a:rPr lang="en" sz="2200">
                <a:solidFill>
                  <a:schemeClr val="dk1"/>
                </a:solidFill>
                <a:latin typeface="Open Sans"/>
                <a:ea typeface="Open Sans"/>
                <a:cs typeface="Open Sans"/>
                <a:sym typeface="Open Sans"/>
              </a:rPr>
              <a:t> </a:t>
            </a:r>
            <a:endParaRPr sz="2200">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457200" lvl="0" indent="-368300" algn="l" rtl="0">
              <a:spcBef>
                <a:spcPts val="0"/>
              </a:spcBef>
              <a:spcAft>
                <a:spcPts val="0"/>
              </a:spcAft>
              <a:buClr>
                <a:schemeClr val="dk1"/>
              </a:buClr>
              <a:buSzPts val="2200"/>
              <a:buChar char="●"/>
            </a:pPr>
            <a:r>
              <a:rPr lang="en" sz="2200">
                <a:solidFill>
                  <a:schemeClr val="dk1"/>
                </a:solidFill>
                <a:latin typeface="Open Sans"/>
                <a:ea typeface="Open Sans"/>
                <a:cs typeface="Open Sans"/>
                <a:sym typeface="Open Sans"/>
              </a:rPr>
              <a:t>Be prepared to describe the </a:t>
            </a:r>
            <a:r>
              <a:rPr lang="en" sz="2200" b="1">
                <a:solidFill>
                  <a:schemeClr val="dk1"/>
                </a:solidFill>
                <a:latin typeface="Open Sans"/>
                <a:ea typeface="Open Sans"/>
                <a:cs typeface="Open Sans"/>
                <a:sym typeface="Open Sans"/>
              </a:rPr>
              <a:t>characteristics</a:t>
            </a:r>
            <a:r>
              <a:rPr lang="en" sz="2200">
                <a:solidFill>
                  <a:schemeClr val="dk1"/>
                </a:solidFill>
                <a:latin typeface="Open Sans"/>
                <a:ea typeface="Open Sans"/>
                <a:cs typeface="Open Sans"/>
                <a:sym typeface="Open Sans"/>
              </a:rPr>
              <a:t> you are using to classify the cattle that make them </a:t>
            </a:r>
            <a:r>
              <a:rPr lang="en" sz="2200" b="1">
                <a:solidFill>
                  <a:schemeClr val="dk1"/>
                </a:solidFill>
                <a:latin typeface="Open Sans"/>
                <a:ea typeface="Open Sans"/>
                <a:cs typeface="Open Sans"/>
                <a:sym typeface="Open Sans"/>
              </a:rPr>
              <a:t>similar to each other, but different from other groups.</a:t>
            </a:r>
            <a:endParaRPr sz="1600">
              <a:solidFill>
                <a:schemeClr val="dk2"/>
              </a:solidFill>
              <a:latin typeface="Open Sans"/>
              <a:ea typeface="Open Sans"/>
              <a:cs typeface="Open Sans"/>
              <a:sym typeface="Open Sans"/>
            </a:endParaRPr>
          </a:p>
        </p:txBody>
      </p:sp>
      <p:sp>
        <p:nvSpPr>
          <p:cNvPr id="555" name="Google Shape;555;p85"/>
          <p:cNvSpPr/>
          <p:nvPr/>
        </p:nvSpPr>
        <p:spPr>
          <a:xfrm>
            <a:off x="5854130" y="3904892"/>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1200">
                <a:solidFill>
                  <a:srgbClr val="FFFFFF"/>
                </a:solidFill>
                <a:latin typeface="Didact Gothic"/>
                <a:ea typeface="Didact Gothic"/>
                <a:cs typeface="Didact Gothic"/>
                <a:sym typeface="Didact Gothic"/>
              </a:rPr>
              <a:t>Be prepared to share your classification and reasoning with another group.</a:t>
            </a:r>
            <a:endParaRPr sz="1200">
              <a:solidFill>
                <a:srgbClr val="FFFFFF"/>
              </a:solidFill>
              <a:latin typeface="Didact Gothic"/>
              <a:ea typeface="Didact Gothic"/>
              <a:cs typeface="Didact Gothic"/>
              <a:sym typeface="Didact Gothic"/>
            </a:endParaRPr>
          </a:p>
        </p:txBody>
      </p:sp>
      <p:pic>
        <p:nvPicPr>
          <p:cNvPr id="556" name="Google Shape;556;p85">
            <a:hlinkClick r:id="rId4"/>
          </p:cNvPr>
          <p:cNvPicPr preferRelativeResize="0"/>
          <p:nvPr/>
        </p:nvPicPr>
        <p:blipFill>
          <a:blip r:embed="rId5">
            <a:alphaModFix/>
          </a:blip>
          <a:stretch>
            <a:fillRect/>
          </a:stretch>
        </p:blipFill>
        <p:spPr>
          <a:xfrm>
            <a:off x="3" y="3999281"/>
            <a:ext cx="685800" cy="685800"/>
          </a:xfrm>
          <a:prstGeom prst="rect">
            <a:avLst/>
          </a:prstGeom>
          <a:noFill/>
          <a:ln>
            <a:noFill/>
          </a:ln>
        </p:spPr>
      </p:pic>
      <p:sp>
        <p:nvSpPr>
          <p:cNvPr id="557" name="Google Shape;557;p85"/>
          <p:cNvSpPr txBox="1"/>
          <p:nvPr/>
        </p:nvSpPr>
        <p:spPr>
          <a:xfrm>
            <a:off x="257025" y="4800806"/>
            <a:ext cx="87801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1-2                           									                                                       Slide 7</a:t>
            </a:r>
            <a:endParaRPr>
              <a:solidFill>
                <a:srgbClr val="FFFFFF"/>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18"/>
        <p:cNvGrpSpPr/>
        <p:nvPr/>
      </p:nvGrpSpPr>
      <p:grpSpPr>
        <a:xfrm>
          <a:off x="0" y="0"/>
          <a:ext cx="0" cy="0"/>
          <a:chOff x="0" y="0"/>
          <a:chExt cx="0" cy="0"/>
        </a:xfrm>
      </p:grpSpPr>
      <p:sp>
        <p:nvSpPr>
          <p:cNvPr id="419" name="Google Shape;419;p68"/>
          <p:cNvSpPr txBox="1"/>
          <p:nvPr/>
        </p:nvSpPr>
        <p:spPr>
          <a:xfrm>
            <a:off x="342900" y="3646250"/>
            <a:ext cx="7883100" cy="11598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3600">
                <a:latin typeface="Playfair Display"/>
                <a:ea typeface="Playfair Display"/>
                <a:cs typeface="Playfair Display"/>
                <a:sym typeface="Playfair Display"/>
              </a:rPr>
              <a:t>Phenomena Found in Agriculture:</a:t>
            </a:r>
            <a:endParaRPr sz="2400">
              <a:latin typeface="Playfair Display"/>
              <a:ea typeface="Playfair Display"/>
              <a:cs typeface="Playfair Display"/>
              <a:sym typeface="Playfair Display"/>
            </a:endParaRPr>
          </a:p>
          <a:p>
            <a:pPr marL="0" lvl="0" indent="0" algn="l" rtl="0">
              <a:spcBef>
                <a:spcPts val="0"/>
              </a:spcBef>
              <a:spcAft>
                <a:spcPts val="0"/>
              </a:spcAft>
              <a:buNone/>
            </a:pPr>
            <a:r>
              <a:rPr lang="en" sz="2400">
                <a:latin typeface="Playfair Display"/>
                <a:ea typeface="Playfair Display"/>
                <a:cs typeface="Playfair Display"/>
                <a:sym typeface="Playfair Display"/>
              </a:rPr>
              <a:t>Genetics &amp; Heredity</a:t>
            </a:r>
            <a:endParaRPr sz="2400">
              <a:latin typeface="Playfair Display"/>
              <a:ea typeface="Playfair Display"/>
              <a:cs typeface="Playfair Display"/>
              <a:sym typeface="Playfair Display"/>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86"/>
          <p:cNvSpPr txBox="1">
            <a:spLocks noGrp="1"/>
          </p:cNvSpPr>
          <p:nvPr>
            <p:ph type="title"/>
          </p:nvPr>
        </p:nvSpPr>
        <p:spPr>
          <a:xfrm>
            <a:off x="227850" y="385419"/>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Cattle Cards: </a:t>
            </a:r>
            <a:r>
              <a:rPr lang="en"/>
              <a:t>Small Groups | Gallery Walk</a:t>
            </a:r>
            <a:endParaRPr/>
          </a:p>
        </p:txBody>
      </p:sp>
      <p:pic>
        <p:nvPicPr>
          <p:cNvPr id="563" name="Google Shape;563;p86"/>
          <p:cNvPicPr preferRelativeResize="0"/>
          <p:nvPr/>
        </p:nvPicPr>
        <p:blipFill>
          <a:blip r:embed="rId3">
            <a:alphaModFix/>
          </a:blip>
          <a:stretch>
            <a:fillRect/>
          </a:stretch>
        </p:blipFill>
        <p:spPr>
          <a:xfrm>
            <a:off x="106225" y="1169531"/>
            <a:ext cx="596646" cy="596646"/>
          </a:xfrm>
          <a:prstGeom prst="rect">
            <a:avLst/>
          </a:prstGeom>
          <a:noFill/>
          <a:ln>
            <a:noFill/>
          </a:ln>
        </p:spPr>
      </p:pic>
      <p:sp>
        <p:nvSpPr>
          <p:cNvPr id="564" name="Google Shape;564;p86"/>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a:solidFill>
                  <a:srgbClr val="FFFFFF"/>
                </a:solidFill>
                <a:latin typeface="Open Sans"/>
                <a:ea typeface="Open Sans"/>
                <a:cs typeface="Open Sans"/>
                <a:sym typeface="Open Sans"/>
              </a:rPr>
              <a:t>                           											         Slide 8</a:t>
            </a:r>
            <a:endParaRPr>
              <a:solidFill>
                <a:srgbClr val="FFFFFF"/>
              </a:solidFill>
              <a:latin typeface="Open Sans"/>
              <a:ea typeface="Open Sans"/>
              <a:cs typeface="Open Sans"/>
              <a:sym typeface="Open Sans"/>
            </a:endParaRPr>
          </a:p>
        </p:txBody>
      </p:sp>
      <p:pic>
        <p:nvPicPr>
          <p:cNvPr id="565" name="Google Shape;565;p86"/>
          <p:cNvPicPr preferRelativeResize="0"/>
          <p:nvPr/>
        </p:nvPicPr>
        <p:blipFill>
          <a:blip r:embed="rId4">
            <a:alphaModFix/>
          </a:blip>
          <a:stretch>
            <a:fillRect/>
          </a:stretch>
        </p:blipFill>
        <p:spPr>
          <a:xfrm>
            <a:off x="227850" y="2416556"/>
            <a:ext cx="596646" cy="596646"/>
          </a:xfrm>
          <a:prstGeom prst="rect">
            <a:avLst/>
          </a:prstGeom>
          <a:noFill/>
          <a:ln>
            <a:noFill/>
          </a:ln>
        </p:spPr>
      </p:pic>
      <p:sp>
        <p:nvSpPr>
          <p:cNvPr id="566" name="Google Shape;566;p86"/>
          <p:cNvSpPr/>
          <p:nvPr/>
        </p:nvSpPr>
        <p:spPr>
          <a:xfrm>
            <a:off x="1843625" y="958050"/>
            <a:ext cx="6844200" cy="32274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Compare your classification with others looking for </a:t>
            </a:r>
            <a:r>
              <a:rPr lang="en" sz="2000" b="1">
                <a:solidFill>
                  <a:schemeClr val="dk1"/>
                </a:solidFill>
                <a:latin typeface="Open Sans"/>
                <a:ea typeface="Open Sans"/>
                <a:cs typeface="Open Sans"/>
                <a:sym typeface="Open Sans"/>
              </a:rPr>
              <a:t>similarities and differences</a:t>
            </a:r>
            <a:r>
              <a:rPr lang="en" sz="2000">
                <a:solidFill>
                  <a:schemeClr val="dk1"/>
                </a:solidFill>
                <a:latin typeface="Open Sans"/>
                <a:ea typeface="Open Sans"/>
                <a:cs typeface="Open Sans"/>
                <a:sym typeface="Open Sans"/>
              </a:rPr>
              <a:t>.</a:t>
            </a:r>
            <a:endParaRPr sz="2000">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Describe the </a:t>
            </a:r>
            <a:r>
              <a:rPr lang="en" sz="2000" b="1">
                <a:solidFill>
                  <a:schemeClr val="dk1"/>
                </a:solidFill>
                <a:latin typeface="Open Sans"/>
                <a:ea typeface="Open Sans"/>
                <a:cs typeface="Open Sans"/>
                <a:sym typeface="Open Sans"/>
              </a:rPr>
              <a:t>characteristics</a:t>
            </a:r>
            <a:r>
              <a:rPr lang="en" sz="2000">
                <a:solidFill>
                  <a:schemeClr val="dk1"/>
                </a:solidFill>
                <a:latin typeface="Open Sans"/>
                <a:ea typeface="Open Sans"/>
                <a:cs typeface="Open Sans"/>
                <a:sym typeface="Open Sans"/>
              </a:rPr>
              <a:t> you used to classify the cattle.</a:t>
            </a:r>
            <a:endParaRPr sz="2000">
              <a:solidFill>
                <a:schemeClr val="dk1"/>
              </a:solidFill>
              <a:latin typeface="Open Sans"/>
              <a:ea typeface="Open Sans"/>
              <a:cs typeface="Open Sans"/>
              <a:sym typeface="Open Sans"/>
            </a:endParaRPr>
          </a:p>
          <a:p>
            <a:pPr marL="457200" lvl="0" indent="0" algn="l" rtl="0">
              <a:spcBef>
                <a:spcPts val="0"/>
              </a:spcBef>
              <a:spcAft>
                <a:spcPts val="0"/>
              </a:spcAft>
              <a:buClr>
                <a:schemeClr val="dk1"/>
              </a:buClr>
              <a:buSzPts val="1100"/>
              <a:buFont typeface="Arial"/>
              <a:buNone/>
            </a:pP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Think about what </a:t>
            </a:r>
            <a:r>
              <a:rPr lang="en" sz="2000" b="1">
                <a:solidFill>
                  <a:schemeClr val="dk1"/>
                </a:solidFill>
                <a:latin typeface="Open Sans"/>
                <a:ea typeface="Open Sans"/>
                <a:cs typeface="Open Sans"/>
                <a:sym typeface="Open Sans"/>
              </a:rPr>
              <a:t>purpose</a:t>
            </a:r>
            <a:r>
              <a:rPr lang="en" sz="2000">
                <a:solidFill>
                  <a:schemeClr val="dk1"/>
                </a:solidFill>
                <a:latin typeface="Open Sans"/>
                <a:ea typeface="Open Sans"/>
                <a:cs typeface="Open Sans"/>
                <a:sym typeface="Open Sans"/>
              </a:rPr>
              <a:t> the different groups of cattle serve to meet human needs.</a:t>
            </a:r>
            <a:endParaRPr>
              <a:latin typeface="Open Sans"/>
              <a:ea typeface="Open Sans"/>
              <a:cs typeface="Open Sans"/>
              <a:sym typeface="Open Sans"/>
            </a:endParaRPr>
          </a:p>
        </p:txBody>
      </p:sp>
      <p:sp>
        <p:nvSpPr>
          <p:cNvPr id="567" name="Google Shape;567;p86"/>
          <p:cNvSpPr/>
          <p:nvPr/>
        </p:nvSpPr>
        <p:spPr>
          <a:xfrm>
            <a:off x="5951780" y="3904873"/>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rgbClr val="FFFFFF"/>
                </a:solidFill>
                <a:latin typeface="Didact Gothic"/>
                <a:ea typeface="Didact Gothic"/>
                <a:cs typeface="Didact Gothic"/>
                <a:sym typeface="Didact Gothic"/>
              </a:rPr>
              <a:t>Be prepared to share your group’s thinking with the whole class. </a:t>
            </a:r>
            <a:endParaRPr sz="1200">
              <a:solidFill>
                <a:srgbClr val="FFFFFF"/>
              </a:solidFill>
              <a:latin typeface="Didact Gothic"/>
              <a:ea typeface="Didact Gothic"/>
              <a:cs typeface="Didact Gothic"/>
              <a:sym typeface="Didact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8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21</a:t>
            </a:fld>
            <a:endParaRPr/>
          </a:p>
        </p:txBody>
      </p:sp>
      <p:sp>
        <p:nvSpPr>
          <p:cNvPr id="573" name="Google Shape;573;p8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74" name="Google Shape;574;p87"/>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pic>
        <p:nvPicPr>
          <p:cNvPr id="575" name="Google Shape;575;p87"/>
          <p:cNvPicPr preferRelativeResize="0"/>
          <p:nvPr/>
        </p:nvPicPr>
        <p:blipFill>
          <a:blip r:embed="rId3">
            <a:alphaModFix/>
          </a:blip>
          <a:stretch>
            <a:fillRect/>
          </a:stretch>
        </p:blipFill>
        <p:spPr>
          <a:xfrm>
            <a:off x="714" y="0"/>
            <a:ext cx="9142571" cy="5143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8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581" name="Google Shape;581;p88"/>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sp>
        <p:nvSpPr>
          <p:cNvPr id="582" name="Google Shape;582;p8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22</a:t>
            </a:fld>
            <a:endParaRPr/>
          </a:p>
        </p:txBody>
      </p:sp>
      <p:pic>
        <p:nvPicPr>
          <p:cNvPr id="583" name="Google Shape;583;p88"/>
          <p:cNvPicPr preferRelativeResize="0"/>
          <p:nvPr/>
        </p:nvPicPr>
        <p:blipFill>
          <a:blip r:embed="rId3">
            <a:alphaModFix/>
          </a:blip>
          <a:stretch>
            <a:fillRect/>
          </a:stretch>
        </p:blipFill>
        <p:spPr>
          <a:xfrm>
            <a:off x="0" y="-81047"/>
            <a:ext cx="9210124" cy="522454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89"/>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Share Our Thinking</a:t>
            </a:r>
            <a:endParaRPr b="1"/>
          </a:p>
        </p:txBody>
      </p:sp>
      <p:sp>
        <p:nvSpPr>
          <p:cNvPr id="589" name="Google Shape;589;p89"/>
          <p:cNvSpPr/>
          <p:nvPr/>
        </p:nvSpPr>
        <p:spPr>
          <a:xfrm>
            <a:off x="1656275" y="1434488"/>
            <a:ext cx="6240900" cy="22746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In what ways were the classifications you saw the same? Different?</a:t>
            </a:r>
            <a:endParaRPr sz="2300">
              <a:latin typeface="Open Sans"/>
              <a:ea typeface="Open Sans"/>
              <a:cs typeface="Open Sans"/>
              <a:sym typeface="Open Sans"/>
            </a:endParaRPr>
          </a:p>
          <a:p>
            <a:pPr marL="0" lvl="0" indent="0" algn="l" rtl="0">
              <a:spcBef>
                <a:spcPts val="0"/>
              </a:spcBef>
              <a:spcAft>
                <a:spcPts val="0"/>
              </a:spcAft>
              <a:buNone/>
            </a:pPr>
            <a:endParaRPr sz="11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What relationship did you find between cow characteristics and what their purpose might be (for humans)?</a:t>
            </a:r>
            <a:endParaRPr sz="2300">
              <a:latin typeface="Open Sans"/>
              <a:ea typeface="Open Sans"/>
              <a:cs typeface="Open Sans"/>
              <a:sym typeface="Open Sans"/>
            </a:endParaRPr>
          </a:p>
        </p:txBody>
      </p:sp>
      <p:sp>
        <p:nvSpPr>
          <p:cNvPr id="590" name="Google Shape;590;p89"/>
          <p:cNvSpPr txBox="1"/>
          <p:nvPr/>
        </p:nvSpPr>
        <p:spPr>
          <a:xfrm>
            <a:off x="516425" y="4800806"/>
            <a:ext cx="85206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9</a:t>
            </a:r>
            <a:endParaRPr>
              <a:solidFill>
                <a:srgbClr val="FFFFFF"/>
              </a:solidFill>
              <a:latin typeface="Open Sans"/>
              <a:ea typeface="Open Sans"/>
              <a:cs typeface="Open Sans"/>
              <a:sym typeface="Open Sans"/>
            </a:endParaRPr>
          </a:p>
        </p:txBody>
      </p:sp>
      <p:pic>
        <p:nvPicPr>
          <p:cNvPr id="591" name="Google Shape;591;p89"/>
          <p:cNvPicPr preferRelativeResize="0"/>
          <p:nvPr/>
        </p:nvPicPr>
        <p:blipFill>
          <a:blip r:embed="rId3">
            <a:alphaModFix/>
          </a:blip>
          <a:stretch>
            <a:fillRect/>
          </a:stretch>
        </p:blipFill>
        <p:spPr>
          <a:xfrm>
            <a:off x="311698" y="1239008"/>
            <a:ext cx="599067" cy="59906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90"/>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Ask Questions: </a:t>
            </a:r>
            <a:r>
              <a:rPr lang="en"/>
              <a:t>Quick Write </a:t>
            </a:r>
            <a:endParaRPr/>
          </a:p>
        </p:txBody>
      </p:sp>
      <p:pic>
        <p:nvPicPr>
          <p:cNvPr id="597" name="Google Shape;597;p90">
            <a:hlinkClick r:id="rId3"/>
          </p:cNvPr>
          <p:cNvPicPr preferRelativeResize="0"/>
          <p:nvPr/>
        </p:nvPicPr>
        <p:blipFill>
          <a:blip r:embed="rId4">
            <a:alphaModFix/>
          </a:blip>
          <a:stretch>
            <a:fillRect/>
          </a:stretch>
        </p:blipFill>
        <p:spPr>
          <a:xfrm>
            <a:off x="28900" y="3999319"/>
            <a:ext cx="685800" cy="685800"/>
          </a:xfrm>
          <a:prstGeom prst="rect">
            <a:avLst/>
          </a:prstGeom>
          <a:noFill/>
          <a:ln>
            <a:noFill/>
          </a:ln>
        </p:spPr>
      </p:pic>
      <p:sp>
        <p:nvSpPr>
          <p:cNvPr id="598" name="Google Shape;598;p90"/>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2                           											                                     Slide 10</a:t>
            </a:r>
            <a:endParaRPr>
              <a:solidFill>
                <a:srgbClr val="FFFFFF"/>
              </a:solidFill>
              <a:latin typeface="Open Sans"/>
              <a:ea typeface="Open Sans"/>
              <a:cs typeface="Open Sans"/>
              <a:sym typeface="Open Sans"/>
            </a:endParaRPr>
          </a:p>
        </p:txBody>
      </p:sp>
      <p:sp>
        <p:nvSpPr>
          <p:cNvPr id="599" name="Google Shape;599;p90"/>
          <p:cNvSpPr/>
          <p:nvPr/>
        </p:nvSpPr>
        <p:spPr>
          <a:xfrm>
            <a:off x="3058050" y="1485281"/>
            <a:ext cx="3027900" cy="20424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2600">
                <a:latin typeface="Open Sans"/>
                <a:ea typeface="Open Sans"/>
                <a:cs typeface="Open Sans"/>
                <a:sym typeface="Open Sans"/>
              </a:rPr>
              <a:t>What are some questions I have about cattle? </a:t>
            </a:r>
            <a:endParaRPr sz="2600">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9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Dr. Matthew Spangler</a:t>
            </a:r>
            <a:endParaRPr/>
          </a:p>
        </p:txBody>
      </p:sp>
      <p:sp>
        <p:nvSpPr>
          <p:cNvPr id="605" name="Google Shape;605;p9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Field Expert #1</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pic>
        <p:nvPicPr>
          <p:cNvPr id="610" name="Google Shape;610;p92"/>
          <p:cNvPicPr preferRelativeResize="0"/>
          <p:nvPr/>
        </p:nvPicPr>
        <p:blipFill>
          <a:blip r:embed="rId3">
            <a:alphaModFix/>
          </a:blip>
          <a:stretch>
            <a:fillRect/>
          </a:stretch>
        </p:blipFill>
        <p:spPr>
          <a:xfrm>
            <a:off x="227657" y="1002704"/>
            <a:ext cx="599067" cy="599067"/>
          </a:xfrm>
          <a:prstGeom prst="rect">
            <a:avLst/>
          </a:prstGeom>
          <a:noFill/>
          <a:ln>
            <a:noFill/>
          </a:ln>
        </p:spPr>
      </p:pic>
      <p:sp>
        <p:nvSpPr>
          <p:cNvPr id="611" name="Google Shape;611;p92"/>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rgbClr val="FFFFFF"/>
                </a:solidFill>
                <a:latin typeface="Open Sans"/>
                <a:ea typeface="Open Sans"/>
                <a:cs typeface="Open Sans"/>
                <a:sym typeface="Open Sans"/>
                <a:hlinkClick r:id="rId4"/>
              </a:rPr>
              <a:t>Handout </a:t>
            </a:r>
            <a:r>
              <a:rPr lang="en">
                <a:solidFill>
                  <a:srgbClr val="FFFFFF"/>
                </a:solidFill>
                <a:latin typeface="Open Sans"/>
                <a:ea typeface="Open Sans"/>
                <a:cs typeface="Open Sans"/>
                <a:sym typeface="Open Sans"/>
              </a:rPr>
              <a:t>              		  							                                                        Slide 15</a:t>
            </a:r>
            <a:endParaRPr>
              <a:solidFill>
                <a:srgbClr val="FFFFFF"/>
              </a:solidFill>
              <a:latin typeface="Open Sans"/>
              <a:ea typeface="Open Sans"/>
              <a:cs typeface="Open Sans"/>
              <a:sym typeface="Open Sans"/>
            </a:endParaRPr>
          </a:p>
        </p:txBody>
      </p:sp>
      <p:pic>
        <p:nvPicPr>
          <p:cNvPr id="612" name="Google Shape;612;p92"/>
          <p:cNvPicPr preferRelativeResize="0"/>
          <p:nvPr/>
        </p:nvPicPr>
        <p:blipFill>
          <a:blip r:embed="rId5">
            <a:alphaModFix/>
          </a:blip>
          <a:stretch>
            <a:fillRect/>
          </a:stretch>
        </p:blipFill>
        <p:spPr>
          <a:xfrm>
            <a:off x="5689675" y="1601775"/>
            <a:ext cx="2510513" cy="1939951"/>
          </a:xfrm>
          <a:prstGeom prst="rect">
            <a:avLst/>
          </a:prstGeom>
          <a:noFill/>
          <a:ln>
            <a:noFill/>
          </a:ln>
        </p:spPr>
      </p:pic>
      <p:sp>
        <p:nvSpPr>
          <p:cNvPr id="613" name="Google Shape;613;p92"/>
          <p:cNvSpPr/>
          <p:nvPr/>
        </p:nvSpPr>
        <p:spPr>
          <a:xfrm>
            <a:off x="1114225" y="1261800"/>
            <a:ext cx="4404600" cy="26199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What do you notice?</a:t>
            </a:r>
            <a:endParaRPr sz="2200">
              <a:latin typeface="Open Sans"/>
              <a:ea typeface="Open Sans"/>
              <a:cs typeface="Open Sans"/>
              <a:sym typeface="Open Sans"/>
            </a:endParaRPr>
          </a:p>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What do you wonder?</a:t>
            </a:r>
            <a:endParaRPr sz="2200">
              <a:latin typeface="Open Sans"/>
              <a:ea typeface="Open Sans"/>
              <a:cs typeface="Open Sans"/>
              <a:sym typeface="Open Sans"/>
            </a:endParaRPr>
          </a:p>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What do you see that connects to something you predicted, expected, or we already discussed?</a:t>
            </a:r>
            <a:endParaRPr sz="2200">
              <a:latin typeface="Open Sans"/>
              <a:ea typeface="Open Sans"/>
              <a:cs typeface="Open Sans"/>
              <a:sym typeface="Open Sans"/>
            </a:endParaRPr>
          </a:p>
          <a:p>
            <a:pPr marL="457200" lvl="0" indent="-368300" algn="l" rtl="0">
              <a:spcBef>
                <a:spcPts val="0"/>
              </a:spcBef>
              <a:spcAft>
                <a:spcPts val="0"/>
              </a:spcAft>
              <a:buSzPts val="2200"/>
              <a:buFont typeface="Open Sans"/>
              <a:buChar char="●"/>
            </a:pPr>
            <a:r>
              <a:rPr lang="en" sz="2200">
                <a:latin typeface="Open Sans"/>
                <a:ea typeface="Open Sans"/>
                <a:cs typeface="Open Sans"/>
                <a:sym typeface="Open Sans"/>
              </a:rPr>
              <a:t>What surprises you?</a:t>
            </a:r>
            <a:endParaRPr sz="2200">
              <a:latin typeface="Open Sans"/>
              <a:ea typeface="Open Sans"/>
              <a:cs typeface="Open Sans"/>
              <a:sym typeface="Open Sans"/>
            </a:endParaRPr>
          </a:p>
        </p:txBody>
      </p:sp>
      <p:sp>
        <p:nvSpPr>
          <p:cNvPr id="614" name="Google Shape;614;p92"/>
          <p:cNvSpPr/>
          <p:nvPr/>
        </p:nvSpPr>
        <p:spPr>
          <a:xfrm>
            <a:off x="5961005" y="3668286"/>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your thinking with the whole class. </a:t>
            </a:r>
            <a:endParaRPr>
              <a:solidFill>
                <a:srgbClr val="FFFFFF"/>
              </a:solidFill>
              <a:latin typeface="Didact Gothic"/>
              <a:ea typeface="Didact Gothic"/>
              <a:cs typeface="Didact Gothic"/>
              <a:sym typeface="Didact Gothic"/>
            </a:endParaRPr>
          </a:p>
        </p:txBody>
      </p:sp>
      <p:sp>
        <p:nvSpPr>
          <p:cNvPr id="615" name="Google Shape;615;p92"/>
          <p:cNvSpPr txBox="1">
            <a:spLocks noGrp="1"/>
          </p:cNvSpPr>
          <p:nvPr>
            <p:ph type="title"/>
          </p:nvPr>
        </p:nvSpPr>
        <p:spPr>
          <a:xfrm>
            <a:off x="227650" y="242281"/>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Human and Cattle Connection</a:t>
            </a:r>
            <a:endParaRPr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93"/>
          <p:cNvSpPr txBox="1"/>
          <p:nvPr/>
        </p:nvSpPr>
        <p:spPr>
          <a:xfrm>
            <a:off x="0" y="-40144"/>
            <a:ext cx="91440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b="1">
                <a:solidFill>
                  <a:srgbClr val="CC0000"/>
                </a:solidFill>
                <a:latin typeface="Open Sans"/>
                <a:ea typeface="Open Sans"/>
                <a:cs typeface="Open Sans"/>
                <a:sym typeface="Open Sans"/>
              </a:rPr>
              <a:t>Introducing the Super Cattle!</a:t>
            </a:r>
            <a:endParaRPr sz="4800" b="1">
              <a:solidFill>
                <a:srgbClr val="CC0000"/>
              </a:solidFill>
              <a:latin typeface="Open Sans"/>
              <a:ea typeface="Open Sans"/>
              <a:cs typeface="Open Sans"/>
              <a:sym typeface="Open Sans"/>
            </a:endParaRPr>
          </a:p>
        </p:txBody>
      </p:sp>
      <p:pic>
        <p:nvPicPr>
          <p:cNvPr id="621" name="Google Shape;621;p93"/>
          <p:cNvPicPr preferRelativeResize="0"/>
          <p:nvPr/>
        </p:nvPicPr>
        <p:blipFill>
          <a:blip r:embed="rId3">
            <a:alphaModFix/>
          </a:blip>
          <a:stretch>
            <a:fillRect/>
          </a:stretch>
        </p:blipFill>
        <p:spPr>
          <a:xfrm>
            <a:off x="1039683" y="877313"/>
            <a:ext cx="2360867" cy="1086436"/>
          </a:xfrm>
          <a:prstGeom prst="rect">
            <a:avLst/>
          </a:prstGeom>
          <a:noFill/>
          <a:ln>
            <a:noFill/>
          </a:ln>
        </p:spPr>
      </p:pic>
      <p:pic>
        <p:nvPicPr>
          <p:cNvPr id="622" name="Google Shape;622;p93"/>
          <p:cNvPicPr preferRelativeResize="0"/>
          <p:nvPr/>
        </p:nvPicPr>
        <p:blipFill>
          <a:blip r:embed="rId4">
            <a:alphaModFix/>
          </a:blip>
          <a:stretch>
            <a:fillRect/>
          </a:stretch>
        </p:blipFill>
        <p:spPr>
          <a:xfrm>
            <a:off x="1069684" y="1963749"/>
            <a:ext cx="2300860" cy="1178129"/>
          </a:xfrm>
          <a:prstGeom prst="rect">
            <a:avLst/>
          </a:prstGeom>
          <a:noFill/>
          <a:ln>
            <a:noFill/>
          </a:ln>
        </p:spPr>
      </p:pic>
      <p:pic>
        <p:nvPicPr>
          <p:cNvPr id="623" name="Google Shape;623;p93"/>
          <p:cNvPicPr preferRelativeResize="0"/>
          <p:nvPr/>
        </p:nvPicPr>
        <p:blipFill>
          <a:blip r:embed="rId5">
            <a:alphaModFix/>
          </a:blip>
          <a:stretch>
            <a:fillRect/>
          </a:stretch>
        </p:blipFill>
        <p:spPr>
          <a:xfrm>
            <a:off x="3346320" y="1963749"/>
            <a:ext cx="2689674" cy="1375281"/>
          </a:xfrm>
          <a:prstGeom prst="rect">
            <a:avLst/>
          </a:prstGeom>
          <a:noFill/>
          <a:ln>
            <a:noFill/>
          </a:ln>
        </p:spPr>
      </p:pic>
      <p:pic>
        <p:nvPicPr>
          <p:cNvPr id="624" name="Google Shape;624;p93"/>
          <p:cNvPicPr preferRelativeResize="0"/>
          <p:nvPr/>
        </p:nvPicPr>
        <p:blipFill>
          <a:blip r:embed="rId6">
            <a:alphaModFix/>
          </a:blip>
          <a:stretch>
            <a:fillRect/>
          </a:stretch>
        </p:blipFill>
        <p:spPr>
          <a:xfrm>
            <a:off x="5537370" y="877309"/>
            <a:ext cx="2410892" cy="1086436"/>
          </a:xfrm>
          <a:prstGeom prst="rect">
            <a:avLst/>
          </a:prstGeom>
          <a:noFill/>
          <a:ln>
            <a:noFill/>
          </a:ln>
        </p:spPr>
      </p:pic>
      <p:pic>
        <p:nvPicPr>
          <p:cNvPr id="625" name="Google Shape;625;p93"/>
          <p:cNvPicPr preferRelativeResize="0"/>
          <p:nvPr/>
        </p:nvPicPr>
        <p:blipFill>
          <a:blip r:embed="rId7">
            <a:alphaModFix/>
          </a:blip>
          <a:stretch>
            <a:fillRect/>
          </a:stretch>
        </p:blipFill>
        <p:spPr>
          <a:xfrm>
            <a:off x="6025650" y="1966772"/>
            <a:ext cx="2191056" cy="1260365"/>
          </a:xfrm>
          <a:prstGeom prst="rect">
            <a:avLst/>
          </a:prstGeom>
          <a:noFill/>
          <a:ln>
            <a:noFill/>
          </a:ln>
        </p:spPr>
      </p:pic>
      <p:pic>
        <p:nvPicPr>
          <p:cNvPr id="626" name="Google Shape;626;p93"/>
          <p:cNvPicPr preferRelativeResize="0"/>
          <p:nvPr/>
        </p:nvPicPr>
        <p:blipFill>
          <a:blip r:embed="rId8">
            <a:alphaModFix/>
          </a:blip>
          <a:stretch>
            <a:fillRect/>
          </a:stretch>
        </p:blipFill>
        <p:spPr>
          <a:xfrm>
            <a:off x="1069694" y="3183020"/>
            <a:ext cx="2300842" cy="1188224"/>
          </a:xfrm>
          <a:prstGeom prst="rect">
            <a:avLst/>
          </a:prstGeom>
          <a:noFill/>
          <a:ln>
            <a:noFill/>
          </a:ln>
        </p:spPr>
      </p:pic>
      <p:sp>
        <p:nvSpPr>
          <p:cNvPr id="627" name="Google Shape;627;p93"/>
          <p:cNvSpPr/>
          <p:nvPr/>
        </p:nvSpPr>
        <p:spPr>
          <a:xfrm>
            <a:off x="3317454" y="3134020"/>
            <a:ext cx="2689800" cy="357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28" name="Google Shape;628;p93"/>
          <p:cNvPicPr preferRelativeResize="0"/>
          <p:nvPr/>
        </p:nvPicPr>
        <p:blipFill>
          <a:blip r:embed="rId9">
            <a:alphaModFix/>
          </a:blip>
          <a:stretch>
            <a:fillRect/>
          </a:stretch>
        </p:blipFill>
        <p:spPr>
          <a:xfrm>
            <a:off x="5871404" y="3194008"/>
            <a:ext cx="2300841" cy="1213239"/>
          </a:xfrm>
          <a:prstGeom prst="rect">
            <a:avLst/>
          </a:prstGeom>
          <a:noFill/>
          <a:ln>
            <a:noFill/>
          </a:ln>
        </p:spPr>
      </p:pic>
      <p:pic>
        <p:nvPicPr>
          <p:cNvPr id="629" name="Google Shape;629;p93">
            <a:hlinkClick r:id="rId10"/>
          </p:cNvPr>
          <p:cNvPicPr preferRelativeResize="0"/>
          <p:nvPr/>
        </p:nvPicPr>
        <p:blipFill rotWithShape="1">
          <a:blip r:embed="rId11">
            <a:alphaModFix/>
          </a:blip>
          <a:srcRect l="100000" t="-69390" r="-100000" b="69390"/>
          <a:stretch/>
        </p:blipFill>
        <p:spPr>
          <a:xfrm>
            <a:off x="910778" y="3491413"/>
            <a:ext cx="920429" cy="705945"/>
          </a:xfrm>
          <a:prstGeom prst="rect">
            <a:avLst/>
          </a:prstGeom>
          <a:noFill/>
          <a:ln>
            <a:noFill/>
          </a:ln>
        </p:spPr>
      </p:pic>
      <p:pic>
        <p:nvPicPr>
          <p:cNvPr id="630" name="Google Shape;630;p93">
            <a:hlinkClick r:id="rId10"/>
          </p:cNvPr>
          <p:cNvPicPr preferRelativeResize="0"/>
          <p:nvPr/>
        </p:nvPicPr>
        <p:blipFill>
          <a:blip r:embed="rId11">
            <a:alphaModFix/>
          </a:blip>
          <a:stretch>
            <a:fillRect/>
          </a:stretch>
        </p:blipFill>
        <p:spPr>
          <a:xfrm>
            <a:off x="18128" y="3951619"/>
            <a:ext cx="685800" cy="685800"/>
          </a:xfrm>
          <a:prstGeom prst="rect">
            <a:avLst/>
          </a:prstGeom>
          <a:noFill/>
          <a:ln>
            <a:noFill/>
          </a:ln>
        </p:spPr>
      </p:pic>
      <p:sp>
        <p:nvSpPr>
          <p:cNvPr id="631" name="Google Shape;631;p93"/>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1-2                          		  							                                                        Slide 16</a:t>
            </a:r>
            <a:endParaRPr>
              <a:solidFill>
                <a:srgbClr val="FFFFFF"/>
              </a:solidFill>
              <a:latin typeface="Open Sans"/>
              <a:ea typeface="Open Sans"/>
              <a:cs typeface="Open Sans"/>
              <a:sym typeface="Open Sans"/>
            </a:endParaRPr>
          </a:p>
        </p:txBody>
      </p:sp>
      <p:pic>
        <p:nvPicPr>
          <p:cNvPr id="632" name="Google Shape;632;p93"/>
          <p:cNvPicPr preferRelativeResize="0"/>
          <p:nvPr/>
        </p:nvPicPr>
        <p:blipFill>
          <a:blip r:embed="rId12">
            <a:alphaModFix/>
          </a:blip>
          <a:stretch>
            <a:fillRect/>
          </a:stretch>
        </p:blipFill>
        <p:spPr>
          <a:xfrm>
            <a:off x="38250" y="789055"/>
            <a:ext cx="596646" cy="596646"/>
          </a:xfrm>
          <a:prstGeom prst="rect">
            <a:avLst/>
          </a:prstGeom>
          <a:noFill/>
          <a:ln>
            <a:noFill/>
          </a:ln>
        </p:spPr>
      </p:pic>
      <p:sp>
        <p:nvSpPr>
          <p:cNvPr id="633" name="Google Shape;633;p93"/>
          <p:cNvSpPr/>
          <p:nvPr/>
        </p:nvSpPr>
        <p:spPr>
          <a:xfrm>
            <a:off x="5961005" y="4197355"/>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some of your observations with the whole class.</a:t>
            </a:r>
            <a:endParaRPr>
              <a:solidFill>
                <a:srgbClr val="FFFFFF"/>
              </a:solidFill>
              <a:latin typeface="Didact Gothic"/>
              <a:ea typeface="Didact Gothic"/>
              <a:cs typeface="Didact Gothic"/>
              <a:sym typeface="Didact Gothic"/>
            </a:endParaRPr>
          </a:p>
        </p:txBody>
      </p:sp>
      <p:pic>
        <p:nvPicPr>
          <p:cNvPr id="634" name="Google Shape;634;p93"/>
          <p:cNvPicPr preferRelativeResize="0"/>
          <p:nvPr/>
        </p:nvPicPr>
        <p:blipFill>
          <a:blip r:embed="rId13">
            <a:alphaModFix/>
          </a:blip>
          <a:stretch>
            <a:fillRect/>
          </a:stretch>
        </p:blipFill>
        <p:spPr>
          <a:xfrm>
            <a:off x="3346325" y="834084"/>
            <a:ext cx="1643288" cy="1172897"/>
          </a:xfrm>
          <a:prstGeom prst="rect">
            <a:avLst/>
          </a:prstGeom>
          <a:noFill/>
          <a:ln>
            <a:noFill/>
          </a:ln>
        </p:spPr>
      </p:pic>
      <p:pic>
        <p:nvPicPr>
          <p:cNvPr id="635" name="Google Shape;635;p93"/>
          <p:cNvPicPr preferRelativeResize="0"/>
          <p:nvPr/>
        </p:nvPicPr>
        <p:blipFill>
          <a:blip r:embed="rId14">
            <a:alphaModFix/>
          </a:blip>
          <a:stretch>
            <a:fillRect/>
          </a:stretch>
        </p:blipFill>
        <p:spPr>
          <a:xfrm>
            <a:off x="3392000" y="3096178"/>
            <a:ext cx="1843426" cy="140890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pic>
        <p:nvPicPr>
          <p:cNvPr id="640" name="Google Shape;640;p94"/>
          <p:cNvPicPr preferRelativeResize="0"/>
          <p:nvPr/>
        </p:nvPicPr>
        <p:blipFill>
          <a:blip r:embed="rId3">
            <a:alphaModFix/>
          </a:blip>
          <a:stretch>
            <a:fillRect/>
          </a:stretch>
        </p:blipFill>
        <p:spPr>
          <a:xfrm>
            <a:off x="1563551" y="577088"/>
            <a:ext cx="5685336" cy="3411188"/>
          </a:xfrm>
          <a:prstGeom prst="rect">
            <a:avLst/>
          </a:prstGeom>
          <a:noFill/>
          <a:ln>
            <a:noFill/>
          </a:ln>
        </p:spPr>
      </p:pic>
      <p:sp>
        <p:nvSpPr>
          <p:cNvPr id="641" name="Google Shape;641;p94"/>
          <p:cNvSpPr txBox="1"/>
          <p:nvPr/>
        </p:nvSpPr>
        <p:spPr>
          <a:xfrm>
            <a:off x="0" y="4984650"/>
            <a:ext cx="4362900" cy="288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000"/>
              </a:spcAft>
              <a:buNone/>
            </a:pPr>
            <a:r>
              <a:rPr lang="en" sz="600" u="sng">
                <a:solidFill>
                  <a:schemeClr val="accent5"/>
                </a:solidFill>
                <a:hlinkClick r:id="rId4"/>
              </a:rPr>
              <a:t>https://www.theguardian.com/environment/2018/may/10/the-million-dollar-cow-high-end-farming-in-brazil-photo-essay</a:t>
            </a:r>
            <a:endParaRPr sz="600"/>
          </a:p>
        </p:txBody>
      </p:sp>
      <p:sp>
        <p:nvSpPr>
          <p:cNvPr id="642" name="Google Shape;642;p94"/>
          <p:cNvSpPr txBox="1"/>
          <p:nvPr/>
        </p:nvSpPr>
        <p:spPr>
          <a:xfrm>
            <a:off x="326575" y="167588"/>
            <a:ext cx="56727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Jabriel!</a:t>
            </a:r>
            <a:endParaRPr sz="6000" b="1">
              <a:solidFill>
                <a:srgbClr val="CC0000"/>
              </a:solidFill>
              <a:latin typeface="Open Sans"/>
              <a:ea typeface="Open Sans"/>
              <a:cs typeface="Open Sans"/>
              <a:sym typeface="Open Sans"/>
            </a:endParaRPr>
          </a:p>
        </p:txBody>
      </p:sp>
      <p:pic>
        <p:nvPicPr>
          <p:cNvPr id="643" name="Google Shape;643;p94"/>
          <p:cNvPicPr preferRelativeResize="0"/>
          <p:nvPr/>
        </p:nvPicPr>
        <p:blipFill rotWithShape="1">
          <a:blip r:embed="rId5">
            <a:alphaModFix/>
          </a:blip>
          <a:srcRect l="23354" r="11209" b="34950"/>
          <a:stretch/>
        </p:blipFill>
        <p:spPr>
          <a:xfrm>
            <a:off x="5369700" y="3012281"/>
            <a:ext cx="2830669" cy="1688400"/>
          </a:xfrm>
          <a:prstGeom prst="rect">
            <a:avLst/>
          </a:prstGeom>
          <a:noFill/>
          <a:ln w="19050" cap="flat" cmpd="sng">
            <a:solidFill>
              <a:srgbClr val="F3F3F3"/>
            </a:solidFill>
            <a:prstDash val="solid"/>
            <a:round/>
            <a:headEnd type="none" w="sm" len="sm"/>
            <a:tailEnd type="none" w="sm" len="sm"/>
          </a:ln>
        </p:spPr>
      </p:pic>
      <p:sp>
        <p:nvSpPr>
          <p:cNvPr id="644" name="Google Shape;644;p94"/>
          <p:cNvSpPr/>
          <p:nvPr/>
        </p:nvSpPr>
        <p:spPr>
          <a:xfrm rot="10800000" flipH="1">
            <a:off x="-46325" y="2698838"/>
            <a:ext cx="3688500" cy="20145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94"/>
          <p:cNvSpPr txBox="1"/>
          <p:nvPr/>
        </p:nvSpPr>
        <p:spPr>
          <a:xfrm rot="1740935">
            <a:off x="-194040" y="3756610"/>
            <a:ext cx="3508111" cy="59695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SOLD! $1 Million</a:t>
            </a:r>
            <a:endParaRPr sz="3000" b="1">
              <a:solidFill>
                <a:srgbClr val="FFFFFF"/>
              </a:solidFill>
              <a:latin typeface="Open Sans"/>
              <a:ea typeface="Open Sans"/>
              <a:cs typeface="Open Sans"/>
              <a:sym typeface="Open Sans"/>
            </a:endParaRPr>
          </a:p>
        </p:txBody>
      </p:sp>
      <p:sp>
        <p:nvSpPr>
          <p:cNvPr id="646" name="Google Shape;646;p94"/>
          <p:cNvSpPr txBox="1"/>
          <p:nvPr/>
        </p:nvSpPr>
        <p:spPr>
          <a:xfrm>
            <a:off x="100650"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17</a:t>
            </a:r>
            <a:endParaRPr>
              <a:solidFill>
                <a:srgbClr val="FFFFFF"/>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651" name="Google Shape;651;p95"/>
          <p:cNvPicPr preferRelativeResize="0"/>
          <p:nvPr/>
        </p:nvPicPr>
        <p:blipFill>
          <a:blip r:embed="rId3">
            <a:alphaModFix/>
          </a:blip>
          <a:stretch>
            <a:fillRect/>
          </a:stretch>
        </p:blipFill>
        <p:spPr>
          <a:xfrm>
            <a:off x="1260350" y="1008188"/>
            <a:ext cx="4957988" cy="3538763"/>
          </a:xfrm>
          <a:prstGeom prst="rect">
            <a:avLst/>
          </a:prstGeom>
          <a:noFill/>
          <a:ln>
            <a:noFill/>
          </a:ln>
        </p:spPr>
      </p:pic>
      <p:sp>
        <p:nvSpPr>
          <p:cNvPr id="652" name="Google Shape;652;p95"/>
          <p:cNvSpPr txBox="1"/>
          <p:nvPr/>
        </p:nvSpPr>
        <p:spPr>
          <a:xfrm>
            <a:off x="0" y="4913888"/>
            <a:ext cx="4255500" cy="31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4"/>
              </a:rPr>
              <a:t>https://www.dairyherd.com/article/new-national-milk-production-record-set-wisconsin-cow</a:t>
            </a:r>
            <a:endParaRPr sz="800"/>
          </a:p>
        </p:txBody>
      </p:sp>
      <p:sp>
        <p:nvSpPr>
          <p:cNvPr id="653" name="Google Shape;653;p95"/>
          <p:cNvSpPr txBox="1"/>
          <p:nvPr/>
        </p:nvSpPr>
        <p:spPr>
          <a:xfrm>
            <a:off x="326575" y="167588"/>
            <a:ext cx="81684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Ever-Green!</a:t>
            </a:r>
            <a:endParaRPr sz="6000" b="1">
              <a:solidFill>
                <a:srgbClr val="CC0000"/>
              </a:solidFill>
              <a:latin typeface="Open Sans"/>
              <a:ea typeface="Open Sans"/>
              <a:cs typeface="Open Sans"/>
              <a:sym typeface="Open Sans"/>
            </a:endParaRPr>
          </a:p>
        </p:txBody>
      </p:sp>
      <p:sp>
        <p:nvSpPr>
          <p:cNvPr id="654" name="Google Shape;654;p95"/>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95"/>
          <p:cNvSpPr txBox="1"/>
          <p:nvPr/>
        </p:nvSpPr>
        <p:spPr>
          <a:xfrm rot="-1271189">
            <a:off x="5780830" y="4123212"/>
            <a:ext cx="3322040"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Mega Producer!</a:t>
            </a:r>
            <a:endParaRPr sz="3000" b="1">
              <a:solidFill>
                <a:srgbClr val="FFFFFF"/>
              </a:solidFill>
              <a:latin typeface="Open Sans"/>
              <a:ea typeface="Open Sans"/>
              <a:cs typeface="Open Sans"/>
              <a:sym typeface="Open Sans"/>
            </a:endParaRPr>
          </a:p>
        </p:txBody>
      </p:sp>
      <p:sp>
        <p:nvSpPr>
          <p:cNvPr id="656" name="Google Shape;656;p95"/>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18</a:t>
            </a:r>
            <a:endParaRPr>
              <a:solidFill>
                <a:srgbClr val="FFFFFF"/>
              </a:solidFill>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23"/>
        <p:cNvGrpSpPr/>
        <p:nvPr/>
      </p:nvGrpSpPr>
      <p:grpSpPr>
        <a:xfrm>
          <a:off x="0" y="0"/>
          <a:ext cx="0" cy="0"/>
          <a:chOff x="0" y="0"/>
          <a:chExt cx="0" cy="0"/>
        </a:xfrm>
      </p:grpSpPr>
      <p:sp>
        <p:nvSpPr>
          <p:cNvPr id="424" name="Google Shape;424;p6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a:t>
            </a:fld>
            <a:endParaRPr/>
          </a:p>
        </p:txBody>
      </p:sp>
      <p:sp>
        <p:nvSpPr>
          <p:cNvPr id="425" name="Google Shape;425;p69"/>
          <p:cNvSpPr txBox="1">
            <a:spLocks noGrp="1"/>
          </p:cNvSpPr>
          <p:nvPr>
            <p:ph type="body" idx="1"/>
          </p:nvPr>
        </p:nvSpPr>
        <p:spPr>
          <a:xfrm>
            <a:off x="593575" y="3799200"/>
            <a:ext cx="2544000" cy="676200"/>
          </a:xfrm>
          <a:prstGeom prst="rect">
            <a:avLst/>
          </a:prstGeom>
        </p:spPr>
        <p:txBody>
          <a:bodyPr spcFirstLastPara="1" wrap="square" lIns="91425" tIns="91425" rIns="91425" bIns="91425" anchor="ctr" anchorCtr="0">
            <a:noAutofit/>
          </a:bodyPr>
          <a:lstStyle/>
          <a:p>
            <a:pPr marL="0" lvl="0" indent="0" algn="ctr" rtl="0">
              <a:lnSpc>
                <a:spcPct val="100000"/>
              </a:lnSpc>
              <a:spcBef>
                <a:spcPts val="600"/>
              </a:spcBef>
              <a:spcAft>
                <a:spcPts val="0"/>
              </a:spcAft>
              <a:buNone/>
            </a:pPr>
            <a:r>
              <a:rPr lang="en" b="1">
                <a:latin typeface="Raleway"/>
                <a:ea typeface="Raleway"/>
                <a:cs typeface="Raleway"/>
                <a:sym typeface="Raleway"/>
              </a:rPr>
              <a:t>Dr. Matthew Spangler</a:t>
            </a:r>
            <a:endParaRPr b="1">
              <a:latin typeface="Raleway"/>
              <a:ea typeface="Raleway"/>
              <a:cs typeface="Raleway"/>
              <a:sym typeface="Raleway"/>
            </a:endParaRPr>
          </a:p>
          <a:p>
            <a:pPr marL="0" lvl="0" indent="0" algn="ctr" rtl="0">
              <a:lnSpc>
                <a:spcPct val="100000"/>
              </a:lnSpc>
              <a:spcBef>
                <a:spcPts val="600"/>
              </a:spcBef>
              <a:spcAft>
                <a:spcPts val="0"/>
              </a:spcAft>
              <a:buNone/>
            </a:pPr>
            <a:r>
              <a:rPr lang="en"/>
              <a:t>Beef Genetics Specialist</a:t>
            </a:r>
            <a:endParaRPr/>
          </a:p>
          <a:p>
            <a:pPr marL="0" lvl="0" indent="0" algn="ctr" rtl="0">
              <a:lnSpc>
                <a:spcPct val="100000"/>
              </a:lnSpc>
              <a:spcBef>
                <a:spcPts val="600"/>
              </a:spcBef>
              <a:spcAft>
                <a:spcPts val="0"/>
              </a:spcAft>
              <a:buNone/>
            </a:pPr>
            <a:r>
              <a:rPr lang="en" i="1"/>
              <a:t>University of Nebraska - Lincoln</a:t>
            </a:r>
            <a:endParaRPr sz="1600" i="1"/>
          </a:p>
        </p:txBody>
      </p:sp>
      <p:sp>
        <p:nvSpPr>
          <p:cNvPr id="426" name="Google Shape;426;p69"/>
          <p:cNvSpPr txBox="1">
            <a:spLocks noGrp="1"/>
          </p:cNvSpPr>
          <p:nvPr>
            <p:ph type="body" idx="2"/>
          </p:nvPr>
        </p:nvSpPr>
        <p:spPr>
          <a:xfrm>
            <a:off x="3267925" y="3799200"/>
            <a:ext cx="2544000" cy="676200"/>
          </a:xfrm>
          <a:prstGeom prst="rect">
            <a:avLst/>
          </a:prstGeom>
        </p:spPr>
        <p:txBody>
          <a:bodyPr spcFirstLastPara="1" wrap="square" lIns="91425" tIns="91425" rIns="91425" bIns="91425" anchor="ctr" anchorCtr="0">
            <a:noAutofit/>
          </a:bodyPr>
          <a:lstStyle/>
          <a:p>
            <a:pPr marL="0" lvl="0" indent="0" algn="ctr" rtl="0">
              <a:lnSpc>
                <a:spcPct val="100000"/>
              </a:lnSpc>
              <a:spcBef>
                <a:spcPts val="600"/>
              </a:spcBef>
              <a:spcAft>
                <a:spcPts val="0"/>
              </a:spcAft>
              <a:buNone/>
            </a:pPr>
            <a:r>
              <a:rPr lang="en" b="1">
                <a:latin typeface="Raleway"/>
                <a:ea typeface="Raleway"/>
                <a:cs typeface="Raleway"/>
                <a:sym typeface="Raleway"/>
              </a:rPr>
              <a:t>Dr. Alison Van Eenennaam</a:t>
            </a:r>
            <a:endParaRPr b="1">
              <a:latin typeface="Raleway"/>
              <a:ea typeface="Raleway"/>
              <a:cs typeface="Raleway"/>
              <a:sym typeface="Raleway"/>
            </a:endParaRPr>
          </a:p>
          <a:p>
            <a:pPr marL="0" lvl="0" indent="0" algn="ctr" rtl="0">
              <a:lnSpc>
                <a:spcPct val="100000"/>
              </a:lnSpc>
              <a:spcBef>
                <a:spcPts val="600"/>
              </a:spcBef>
              <a:spcAft>
                <a:spcPts val="0"/>
              </a:spcAft>
              <a:buNone/>
            </a:pPr>
            <a:r>
              <a:rPr lang="en"/>
              <a:t>Animal Biotechnology &amp; Genomics</a:t>
            </a:r>
            <a:endParaRPr/>
          </a:p>
          <a:p>
            <a:pPr marL="0" lvl="0" indent="0" algn="ctr" rtl="0">
              <a:lnSpc>
                <a:spcPct val="100000"/>
              </a:lnSpc>
              <a:spcBef>
                <a:spcPts val="600"/>
              </a:spcBef>
              <a:spcAft>
                <a:spcPts val="0"/>
              </a:spcAft>
              <a:buNone/>
            </a:pPr>
            <a:r>
              <a:rPr lang="en" i="1"/>
              <a:t>University of California, Davis</a:t>
            </a:r>
            <a:endParaRPr/>
          </a:p>
        </p:txBody>
      </p:sp>
      <p:sp>
        <p:nvSpPr>
          <p:cNvPr id="427" name="Google Shape;427;p69"/>
          <p:cNvSpPr txBox="1">
            <a:spLocks noGrp="1"/>
          </p:cNvSpPr>
          <p:nvPr>
            <p:ph type="body" idx="4294967295"/>
          </p:nvPr>
        </p:nvSpPr>
        <p:spPr>
          <a:xfrm>
            <a:off x="5942275" y="3799200"/>
            <a:ext cx="2544000" cy="676200"/>
          </a:xfrm>
          <a:prstGeom prst="rect">
            <a:avLst/>
          </a:prstGeom>
        </p:spPr>
        <p:txBody>
          <a:bodyPr spcFirstLastPara="1" wrap="square" lIns="91425" tIns="91425" rIns="91425" bIns="91425" anchor="ctr" anchorCtr="0">
            <a:noAutofit/>
          </a:bodyPr>
          <a:lstStyle/>
          <a:p>
            <a:pPr marL="0" lvl="0" indent="0" algn="ctr" rtl="0">
              <a:lnSpc>
                <a:spcPct val="100000"/>
              </a:lnSpc>
              <a:spcBef>
                <a:spcPts val="600"/>
              </a:spcBef>
              <a:spcAft>
                <a:spcPts val="0"/>
              </a:spcAft>
              <a:buNone/>
            </a:pPr>
            <a:r>
              <a:rPr lang="en" sz="1400" b="1">
                <a:latin typeface="Raleway"/>
                <a:ea typeface="Raleway"/>
                <a:cs typeface="Raleway"/>
                <a:sym typeface="Raleway"/>
              </a:rPr>
              <a:t>Adam Hurtgen</a:t>
            </a:r>
            <a:endParaRPr sz="1400" b="1">
              <a:latin typeface="Raleway"/>
              <a:ea typeface="Raleway"/>
              <a:cs typeface="Raleway"/>
              <a:sym typeface="Raleway"/>
            </a:endParaRPr>
          </a:p>
          <a:p>
            <a:pPr marL="0" lvl="0" indent="0" algn="ctr" rtl="0">
              <a:lnSpc>
                <a:spcPct val="100000"/>
              </a:lnSpc>
              <a:spcBef>
                <a:spcPts val="600"/>
              </a:spcBef>
              <a:spcAft>
                <a:spcPts val="0"/>
              </a:spcAft>
              <a:buNone/>
            </a:pPr>
            <a:r>
              <a:rPr lang="en" sz="1400"/>
              <a:t>Dairy Producer</a:t>
            </a:r>
            <a:endParaRPr sz="1400"/>
          </a:p>
          <a:p>
            <a:pPr marL="0" lvl="0" indent="0" algn="ctr" rtl="0">
              <a:lnSpc>
                <a:spcPct val="100000"/>
              </a:lnSpc>
              <a:spcBef>
                <a:spcPts val="600"/>
              </a:spcBef>
              <a:spcAft>
                <a:spcPts val="0"/>
              </a:spcAft>
              <a:buNone/>
            </a:pPr>
            <a:r>
              <a:rPr lang="en" sz="1400"/>
              <a:t>Hurtgenlea, Ltd.</a:t>
            </a:r>
            <a:endParaRPr sz="1400"/>
          </a:p>
          <a:p>
            <a:pPr marL="0" lvl="0" indent="0" algn="ctr" rtl="0">
              <a:lnSpc>
                <a:spcPct val="100000"/>
              </a:lnSpc>
              <a:spcBef>
                <a:spcPts val="600"/>
              </a:spcBef>
              <a:spcAft>
                <a:spcPts val="0"/>
              </a:spcAft>
              <a:buNone/>
            </a:pPr>
            <a:r>
              <a:rPr lang="en" sz="1400"/>
              <a:t>Wisconsin</a:t>
            </a:r>
            <a:endParaRPr sz="1400"/>
          </a:p>
        </p:txBody>
      </p:sp>
      <p:pic>
        <p:nvPicPr>
          <p:cNvPr id="428" name="Google Shape;428;p69"/>
          <p:cNvPicPr preferRelativeResize="0"/>
          <p:nvPr/>
        </p:nvPicPr>
        <p:blipFill rotWithShape="1">
          <a:blip r:embed="rId4">
            <a:alphaModFix/>
          </a:blip>
          <a:srcRect l="6999" r="7008"/>
          <a:stretch/>
        </p:blipFill>
        <p:spPr>
          <a:xfrm>
            <a:off x="6481350" y="1756275"/>
            <a:ext cx="1465850" cy="1704575"/>
          </a:xfrm>
          <a:prstGeom prst="rect">
            <a:avLst/>
          </a:prstGeom>
          <a:noFill/>
          <a:ln>
            <a:noFill/>
          </a:ln>
        </p:spPr>
      </p:pic>
      <p:pic>
        <p:nvPicPr>
          <p:cNvPr id="429" name="Google Shape;429;p69"/>
          <p:cNvPicPr preferRelativeResize="0"/>
          <p:nvPr/>
        </p:nvPicPr>
        <p:blipFill rotWithShape="1">
          <a:blip r:embed="rId5">
            <a:alphaModFix/>
          </a:blip>
          <a:srcRect l="6984" r="6993"/>
          <a:stretch/>
        </p:blipFill>
        <p:spPr>
          <a:xfrm>
            <a:off x="3808400" y="1721363"/>
            <a:ext cx="1463040" cy="1700784"/>
          </a:xfrm>
          <a:prstGeom prst="rect">
            <a:avLst/>
          </a:prstGeom>
          <a:noFill/>
          <a:ln>
            <a:noFill/>
          </a:ln>
        </p:spPr>
      </p:pic>
      <p:pic>
        <p:nvPicPr>
          <p:cNvPr id="430" name="Google Shape;430;p69"/>
          <p:cNvPicPr preferRelativeResize="0"/>
          <p:nvPr/>
        </p:nvPicPr>
        <p:blipFill rotWithShape="1">
          <a:blip r:embed="rId6">
            <a:alphaModFix/>
          </a:blip>
          <a:srcRect l="6984" r="6993"/>
          <a:stretch/>
        </p:blipFill>
        <p:spPr>
          <a:xfrm>
            <a:off x="1135450" y="1760075"/>
            <a:ext cx="1463040" cy="1700784"/>
          </a:xfrm>
          <a:prstGeom prst="rect">
            <a:avLst/>
          </a:prstGeom>
          <a:noFill/>
          <a:ln>
            <a:noFill/>
          </a:ln>
        </p:spPr>
      </p:pic>
      <p:sp>
        <p:nvSpPr>
          <p:cNvPr id="431" name="Google Shape;431;p6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Guest Speakers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pic>
        <p:nvPicPr>
          <p:cNvPr id="661" name="Google Shape;661;p96"/>
          <p:cNvPicPr preferRelativeResize="0"/>
          <p:nvPr/>
        </p:nvPicPr>
        <p:blipFill>
          <a:blip r:embed="rId3">
            <a:alphaModFix/>
          </a:blip>
          <a:stretch>
            <a:fillRect/>
          </a:stretch>
        </p:blipFill>
        <p:spPr>
          <a:xfrm>
            <a:off x="937075" y="763514"/>
            <a:ext cx="6155137" cy="3616485"/>
          </a:xfrm>
          <a:prstGeom prst="rect">
            <a:avLst/>
          </a:prstGeom>
          <a:noFill/>
          <a:ln>
            <a:noFill/>
          </a:ln>
        </p:spPr>
      </p:pic>
      <p:sp>
        <p:nvSpPr>
          <p:cNvPr id="662" name="Google Shape;662;p96"/>
          <p:cNvSpPr txBox="1"/>
          <p:nvPr/>
        </p:nvSpPr>
        <p:spPr>
          <a:xfrm>
            <a:off x="326575" y="167588"/>
            <a:ext cx="71967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Genzel!</a:t>
            </a:r>
            <a:endParaRPr sz="6000" b="1">
              <a:solidFill>
                <a:srgbClr val="CC0000"/>
              </a:solidFill>
              <a:latin typeface="Open Sans"/>
              <a:ea typeface="Open Sans"/>
              <a:cs typeface="Open Sans"/>
              <a:sym typeface="Open Sans"/>
            </a:endParaRPr>
          </a:p>
        </p:txBody>
      </p:sp>
      <p:sp>
        <p:nvSpPr>
          <p:cNvPr id="663" name="Google Shape;663;p96"/>
          <p:cNvSpPr txBox="1"/>
          <p:nvPr/>
        </p:nvSpPr>
        <p:spPr>
          <a:xfrm>
            <a:off x="2592075" y="4121963"/>
            <a:ext cx="6689700" cy="40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u="sng">
                <a:solidFill>
                  <a:schemeClr val="hlink"/>
                </a:solidFill>
                <a:hlinkClick r:id="rId4"/>
              </a:rPr>
              <a:t>https://www.wsj.com/video/series/moving-upstream/this-gene-edited-calf-could-transform-brazil-beef-industry/D2D93B49-8251-405F-BC35-1E5C33FA08AF</a:t>
            </a:r>
            <a:endParaRPr sz="700"/>
          </a:p>
        </p:txBody>
      </p:sp>
      <p:sp>
        <p:nvSpPr>
          <p:cNvPr id="664" name="Google Shape;664;p96"/>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96"/>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First of her kind!</a:t>
            </a:r>
            <a:endParaRPr sz="3000" b="1">
              <a:solidFill>
                <a:srgbClr val="FFFFFF"/>
              </a:solidFill>
              <a:latin typeface="Open Sans"/>
              <a:ea typeface="Open Sans"/>
              <a:cs typeface="Open Sans"/>
              <a:sym typeface="Open Sans"/>
            </a:endParaRPr>
          </a:p>
        </p:txBody>
      </p:sp>
      <p:pic>
        <p:nvPicPr>
          <p:cNvPr id="666" name="Google Shape;666;p96"/>
          <p:cNvPicPr preferRelativeResize="0"/>
          <p:nvPr/>
        </p:nvPicPr>
        <p:blipFill>
          <a:blip r:embed="rId5">
            <a:alphaModFix/>
          </a:blip>
          <a:stretch>
            <a:fillRect/>
          </a:stretch>
        </p:blipFill>
        <p:spPr>
          <a:xfrm>
            <a:off x="0" y="3184387"/>
            <a:ext cx="4339200" cy="1959187"/>
          </a:xfrm>
          <a:prstGeom prst="rect">
            <a:avLst/>
          </a:prstGeom>
          <a:noFill/>
          <a:ln>
            <a:noFill/>
          </a:ln>
        </p:spPr>
      </p:pic>
      <p:sp>
        <p:nvSpPr>
          <p:cNvPr id="667" name="Google Shape;667;p96"/>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19</a:t>
            </a:r>
            <a:endParaRPr>
              <a:solidFill>
                <a:srgbClr val="FFFFFF"/>
              </a:solidFill>
              <a:latin typeface="Open Sans"/>
              <a:ea typeface="Open Sans"/>
              <a:cs typeface="Open Sans"/>
              <a:sym typeface="Open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pic>
        <p:nvPicPr>
          <p:cNvPr id="672" name="Google Shape;672;p97"/>
          <p:cNvPicPr preferRelativeResize="0"/>
          <p:nvPr/>
        </p:nvPicPr>
        <p:blipFill>
          <a:blip r:embed="rId3">
            <a:alphaModFix/>
          </a:blip>
          <a:stretch>
            <a:fillRect/>
          </a:stretch>
        </p:blipFill>
        <p:spPr>
          <a:xfrm>
            <a:off x="957900" y="624994"/>
            <a:ext cx="6128961" cy="4091737"/>
          </a:xfrm>
          <a:prstGeom prst="rect">
            <a:avLst/>
          </a:prstGeom>
          <a:noFill/>
          <a:ln>
            <a:noFill/>
          </a:ln>
        </p:spPr>
      </p:pic>
      <p:sp>
        <p:nvSpPr>
          <p:cNvPr id="673" name="Google Shape;673;p97"/>
          <p:cNvSpPr txBox="1"/>
          <p:nvPr/>
        </p:nvSpPr>
        <p:spPr>
          <a:xfrm>
            <a:off x="326575" y="167588"/>
            <a:ext cx="75570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a:t>
            </a:r>
            <a:r>
              <a:rPr lang="en" sz="3000" b="1">
                <a:solidFill>
                  <a:srgbClr val="CC0000"/>
                </a:solidFill>
                <a:latin typeface="Open Sans"/>
                <a:ea typeface="Open Sans"/>
                <a:cs typeface="Open Sans"/>
                <a:sym typeface="Open Sans"/>
              </a:rPr>
              <a:t> </a:t>
            </a:r>
            <a:r>
              <a:rPr lang="en" sz="6000" b="1">
                <a:solidFill>
                  <a:srgbClr val="CC0000"/>
                </a:solidFill>
                <a:latin typeface="Open Sans"/>
                <a:ea typeface="Open Sans"/>
                <a:cs typeface="Open Sans"/>
                <a:sym typeface="Open Sans"/>
              </a:rPr>
              <a:t>Crio!</a:t>
            </a:r>
            <a:endParaRPr sz="6000" b="1">
              <a:solidFill>
                <a:srgbClr val="CC0000"/>
              </a:solidFill>
              <a:latin typeface="Open Sans"/>
              <a:ea typeface="Open Sans"/>
              <a:cs typeface="Open Sans"/>
              <a:sym typeface="Open Sans"/>
            </a:endParaRPr>
          </a:p>
        </p:txBody>
      </p:sp>
      <p:sp>
        <p:nvSpPr>
          <p:cNvPr id="674" name="Google Shape;674;p97"/>
          <p:cNvSpPr txBox="1"/>
          <p:nvPr/>
        </p:nvSpPr>
        <p:spPr>
          <a:xfrm>
            <a:off x="0" y="4848225"/>
            <a:ext cx="8423100" cy="26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4"/>
              </a:rPr>
              <a:t>https://www.earthtouchnews.com/conservation/conservation/whistling-super-cattle-could-help-save-colombias-jaguars/</a:t>
            </a:r>
            <a:endParaRPr sz="800"/>
          </a:p>
        </p:txBody>
      </p:sp>
      <p:sp>
        <p:nvSpPr>
          <p:cNvPr id="675" name="Google Shape;675;p97"/>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97"/>
          <p:cNvSpPr txBox="1"/>
          <p:nvPr/>
        </p:nvSpPr>
        <p:spPr>
          <a:xfrm rot="-1271094">
            <a:off x="5478746" y="3904735"/>
            <a:ext cx="4571657"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Super Courageous!</a:t>
            </a:r>
            <a:endParaRPr sz="3000" b="1">
              <a:solidFill>
                <a:srgbClr val="FFFFFF"/>
              </a:solidFill>
              <a:latin typeface="Open Sans"/>
              <a:ea typeface="Open Sans"/>
              <a:cs typeface="Open Sans"/>
              <a:sym typeface="Open Sans"/>
            </a:endParaRPr>
          </a:p>
        </p:txBody>
      </p:sp>
      <p:sp>
        <p:nvSpPr>
          <p:cNvPr id="677" name="Google Shape;677;p97"/>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20</a:t>
            </a:r>
            <a:endParaRPr>
              <a:solidFill>
                <a:srgbClr val="FFFFFF"/>
              </a:solidFill>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pic>
        <p:nvPicPr>
          <p:cNvPr id="682" name="Google Shape;682;p98"/>
          <p:cNvPicPr preferRelativeResize="0"/>
          <p:nvPr/>
        </p:nvPicPr>
        <p:blipFill>
          <a:blip r:embed="rId3">
            <a:alphaModFix/>
          </a:blip>
          <a:stretch>
            <a:fillRect/>
          </a:stretch>
        </p:blipFill>
        <p:spPr>
          <a:xfrm>
            <a:off x="1870375" y="647269"/>
            <a:ext cx="5455219" cy="4091400"/>
          </a:xfrm>
          <a:prstGeom prst="rect">
            <a:avLst/>
          </a:prstGeom>
          <a:noFill/>
          <a:ln>
            <a:noFill/>
          </a:ln>
        </p:spPr>
      </p:pic>
      <p:sp>
        <p:nvSpPr>
          <p:cNvPr id="683" name="Google Shape;683;p98"/>
          <p:cNvSpPr txBox="1"/>
          <p:nvPr/>
        </p:nvSpPr>
        <p:spPr>
          <a:xfrm>
            <a:off x="326575" y="167588"/>
            <a:ext cx="861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Number 1995!</a:t>
            </a:r>
            <a:endParaRPr sz="6000" b="1">
              <a:solidFill>
                <a:srgbClr val="CC0000"/>
              </a:solidFill>
              <a:latin typeface="Open Sans"/>
              <a:ea typeface="Open Sans"/>
              <a:cs typeface="Open Sans"/>
              <a:sym typeface="Open Sans"/>
            </a:endParaRPr>
          </a:p>
        </p:txBody>
      </p:sp>
      <p:sp>
        <p:nvSpPr>
          <p:cNvPr id="684" name="Google Shape;684;p98"/>
          <p:cNvSpPr txBox="1"/>
          <p:nvPr/>
        </p:nvSpPr>
        <p:spPr>
          <a:xfrm>
            <a:off x="0" y="4862325"/>
            <a:ext cx="3421200" cy="28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u="sng">
                <a:solidFill>
                  <a:schemeClr val="hlink"/>
                </a:solidFill>
                <a:hlinkClick r:id="rId4"/>
              </a:rPr>
              <a:t>https://www.wired.com/story/canada-is-using-genetics-to-make-cattle-less-gassy/</a:t>
            </a:r>
            <a:endParaRPr sz="700"/>
          </a:p>
        </p:txBody>
      </p:sp>
      <p:sp>
        <p:nvSpPr>
          <p:cNvPr id="685" name="Google Shape;685;p98"/>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98"/>
          <p:cNvSpPr txBox="1"/>
          <p:nvPr/>
        </p:nvSpPr>
        <p:spPr>
          <a:xfrm rot="-1271072">
            <a:off x="5348139" y="3943138"/>
            <a:ext cx="4465470"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800" b="1">
                <a:solidFill>
                  <a:srgbClr val="FFFFFF"/>
                </a:solidFill>
                <a:latin typeface="Open Sans"/>
                <a:ea typeface="Open Sans"/>
                <a:cs typeface="Open Sans"/>
                <a:sym typeface="Open Sans"/>
              </a:rPr>
              <a:t>A Breath of Fresh Air!</a:t>
            </a:r>
            <a:endParaRPr sz="2800" b="1">
              <a:solidFill>
                <a:srgbClr val="FFFFFF"/>
              </a:solidFill>
              <a:latin typeface="Open Sans"/>
              <a:ea typeface="Open Sans"/>
              <a:cs typeface="Open Sans"/>
              <a:sym typeface="Open Sans"/>
            </a:endParaRPr>
          </a:p>
        </p:txBody>
      </p:sp>
      <p:sp>
        <p:nvSpPr>
          <p:cNvPr id="687" name="Google Shape;687;p98"/>
          <p:cNvSpPr txBox="1"/>
          <p:nvPr/>
        </p:nvSpPr>
        <p:spPr>
          <a:xfrm>
            <a:off x="100650" y="4817213"/>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21</a:t>
            </a:r>
            <a:endParaRPr>
              <a:solidFill>
                <a:srgbClr val="FFFFFF"/>
              </a:solidFill>
              <a:latin typeface="Open Sans"/>
              <a:ea typeface="Open Sans"/>
              <a:cs typeface="Open Sans"/>
              <a:sym typeface="Open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692" name="Google Shape;692;p99"/>
          <p:cNvPicPr preferRelativeResize="0"/>
          <p:nvPr/>
        </p:nvPicPr>
        <p:blipFill>
          <a:blip r:embed="rId3">
            <a:alphaModFix/>
          </a:blip>
          <a:stretch>
            <a:fillRect/>
          </a:stretch>
        </p:blipFill>
        <p:spPr>
          <a:xfrm>
            <a:off x="1344100" y="649256"/>
            <a:ext cx="5849925" cy="3938943"/>
          </a:xfrm>
          <a:prstGeom prst="rect">
            <a:avLst/>
          </a:prstGeom>
          <a:noFill/>
          <a:ln>
            <a:noFill/>
          </a:ln>
        </p:spPr>
      </p:pic>
      <p:sp>
        <p:nvSpPr>
          <p:cNvPr id="693" name="Google Shape;693;p99"/>
          <p:cNvSpPr txBox="1"/>
          <p:nvPr/>
        </p:nvSpPr>
        <p:spPr>
          <a:xfrm>
            <a:off x="326575" y="167588"/>
            <a:ext cx="55494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Kobe!</a:t>
            </a:r>
            <a:endParaRPr sz="6000" b="1">
              <a:solidFill>
                <a:srgbClr val="CC0000"/>
              </a:solidFill>
              <a:latin typeface="Open Sans"/>
              <a:ea typeface="Open Sans"/>
              <a:cs typeface="Open Sans"/>
              <a:sym typeface="Open Sans"/>
            </a:endParaRPr>
          </a:p>
        </p:txBody>
      </p:sp>
      <p:sp>
        <p:nvSpPr>
          <p:cNvPr id="694" name="Google Shape;694;p99"/>
          <p:cNvSpPr txBox="1"/>
          <p:nvPr/>
        </p:nvSpPr>
        <p:spPr>
          <a:xfrm>
            <a:off x="0" y="4924500"/>
            <a:ext cx="5109900" cy="230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50" u="sng">
                <a:solidFill>
                  <a:srgbClr val="1155CC"/>
                </a:solidFill>
                <a:highlight>
                  <a:srgbClr val="FFFFFF"/>
                </a:highlight>
                <a:hlinkClick r:id="rId4"/>
              </a:rPr>
              <a:t>http://www.thecattlesite.com/breeds/beef/49/wagyu/</a:t>
            </a:r>
            <a:endParaRPr/>
          </a:p>
        </p:txBody>
      </p:sp>
      <p:sp>
        <p:nvSpPr>
          <p:cNvPr id="695" name="Google Shape;695;p99"/>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99"/>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b="1">
              <a:solidFill>
                <a:srgbClr val="FFFFFF"/>
              </a:solidFill>
              <a:latin typeface="Open Sans"/>
              <a:ea typeface="Open Sans"/>
              <a:cs typeface="Open Sans"/>
              <a:sym typeface="Open Sans"/>
            </a:endParaRPr>
          </a:p>
        </p:txBody>
      </p:sp>
      <p:sp>
        <p:nvSpPr>
          <p:cNvPr id="697" name="Google Shape;697;p99"/>
          <p:cNvSpPr txBox="1"/>
          <p:nvPr/>
        </p:nvSpPr>
        <p:spPr>
          <a:xfrm rot="-1271189">
            <a:off x="5780830" y="4123212"/>
            <a:ext cx="3322040"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Marble Master!</a:t>
            </a:r>
            <a:endParaRPr sz="3000" b="1">
              <a:solidFill>
                <a:srgbClr val="FFFFFF"/>
              </a:solidFill>
              <a:latin typeface="Open Sans"/>
              <a:ea typeface="Open Sans"/>
              <a:cs typeface="Open Sans"/>
              <a:sym typeface="Open Sans"/>
            </a:endParaRPr>
          </a:p>
        </p:txBody>
      </p:sp>
      <p:sp>
        <p:nvSpPr>
          <p:cNvPr id="698" name="Google Shape;698;p99"/>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22</a:t>
            </a:r>
            <a:endParaRPr>
              <a:solidFill>
                <a:srgbClr val="FFFFFF"/>
              </a:solidFill>
              <a:latin typeface="Open Sans"/>
              <a:ea typeface="Open Sans"/>
              <a:cs typeface="Open Sans"/>
              <a:sym typeface="Open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pic>
        <p:nvPicPr>
          <p:cNvPr id="703" name="Google Shape;703;p100"/>
          <p:cNvPicPr preferRelativeResize="0"/>
          <p:nvPr/>
        </p:nvPicPr>
        <p:blipFill>
          <a:blip r:embed="rId3">
            <a:alphaModFix/>
          </a:blip>
          <a:stretch>
            <a:fillRect/>
          </a:stretch>
        </p:blipFill>
        <p:spPr>
          <a:xfrm>
            <a:off x="1498575" y="1042988"/>
            <a:ext cx="4610137" cy="3523462"/>
          </a:xfrm>
          <a:prstGeom prst="rect">
            <a:avLst/>
          </a:prstGeom>
          <a:noFill/>
          <a:ln>
            <a:noFill/>
          </a:ln>
        </p:spPr>
      </p:pic>
      <p:sp>
        <p:nvSpPr>
          <p:cNvPr id="704" name="Google Shape;704;p100"/>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00"/>
          <p:cNvSpPr txBox="1"/>
          <p:nvPr/>
        </p:nvSpPr>
        <p:spPr>
          <a:xfrm>
            <a:off x="326575" y="167588"/>
            <a:ext cx="55494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Gir-ly!</a:t>
            </a:r>
            <a:endParaRPr sz="6000" b="1">
              <a:solidFill>
                <a:srgbClr val="CC0000"/>
              </a:solidFill>
              <a:latin typeface="Open Sans"/>
              <a:ea typeface="Open Sans"/>
              <a:cs typeface="Open Sans"/>
              <a:sym typeface="Open Sans"/>
            </a:endParaRPr>
          </a:p>
        </p:txBody>
      </p:sp>
      <p:sp>
        <p:nvSpPr>
          <p:cNvPr id="706" name="Google Shape;706;p100"/>
          <p:cNvSpPr txBox="1"/>
          <p:nvPr/>
        </p:nvSpPr>
        <p:spPr>
          <a:xfrm>
            <a:off x="-61100" y="4860544"/>
            <a:ext cx="4826700" cy="27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u="sng">
                <a:solidFill>
                  <a:schemeClr val="hlink"/>
                </a:solidFill>
                <a:hlinkClick r:id="rId4"/>
              </a:rPr>
              <a:t>https://encrypted-tbn0.gstatic.com/images?q=tbn:ANd9GcQ0jp3QPYDG5Z7O7rk7LrK7M2g2uGuQvm0aBqN_ykiV8jMEK5p_</a:t>
            </a:r>
            <a:endParaRPr sz="800"/>
          </a:p>
          <a:p>
            <a:pPr marL="0" lvl="0" indent="0" algn="l" rtl="0">
              <a:spcBef>
                <a:spcPts val="0"/>
              </a:spcBef>
              <a:spcAft>
                <a:spcPts val="0"/>
              </a:spcAft>
              <a:buNone/>
            </a:pPr>
            <a:endParaRPr sz="800"/>
          </a:p>
        </p:txBody>
      </p:sp>
      <p:sp>
        <p:nvSpPr>
          <p:cNvPr id="707" name="Google Shape;707;p100"/>
          <p:cNvSpPr txBox="1"/>
          <p:nvPr/>
        </p:nvSpPr>
        <p:spPr>
          <a:xfrm rot="-1271189">
            <a:off x="5780830" y="4123212"/>
            <a:ext cx="3322040"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Milk Miracle!</a:t>
            </a:r>
            <a:endParaRPr sz="3000" b="1">
              <a:solidFill>
                <a:srgbClr val="FFFFFF"/>
              </a:solidFill>
              <a:latin typeface="Open Sans"/>
              <a:ea typeface="Open Sans"/>
              <a:cs typeface="Open Sans"/>
              <a:sym typeface="Open Sans"/>
            </a:endParaRPr>
          </a:p>
        </p:txBody>
      </p:sp>
      <p:sp>
        <p:nvSpPr>
          <p:cNvPr id="708" name="Google Shape;708;p100"/>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23</a:t>
            </a:r>
            <a:endParaRPr>
              <a:solidFill>
                <a:srgbClr val="FFFFFF"/>
              </a:solidFill>
              <a:latin typeface="Open Sans"/>
              <a:ea typeface="Open Sans"/>
              <a:cs typeface="Open Sans"/>
              <a:sym typeface="Open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101"/>
          <p:cNvPicPr preferRelativeResize="0"/>
          <p:nvPr/>
        </p:nvPicPr>
        <p:blipFill>
          <a:blip r:embed="rId3">
            <a:alphaModFix/>
          </a:blip>
          <a:stretch>
            <a:fillRect/>
          </a:stretch>
        </p:blipFill>
        <p:spPr>
          <a:xfrm>
            <a:off x="1252700" y="659100"/>
            <a:ext cx="5893857" cy="4052025"/>
          </a:xfrm>
          <a:prstGeom prst="rect">
            <a:avLst/>
          </a:prstGeom>
          <a:noFill/>
          <a:ln>
            <a:noFill/>
          </a:ln>
        </p:spPr>
      </p:pic>
      <p:sp>
        <p:nvSpPr>
          <p:cNvPr id="714" name="Google Shape;714;p101"/>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Pete!</a:t>
            </a:r>
            <a:endParaRPr sz="6000" b="1">
              <a:solidFill>
                <a:srgbClr val="CC0000"/>
              </a:solidFill>
              <a:latin typeface="Open Sans"/>
              <a:ea typeface="Open Sans"/>
              <a:cs typeface="Open Sans"/>
              <a:sym typeface="Open Sans"/>
            </a:endParaRPr>
          </a:p>
        </p:txBody>
      </p:sp>
      <p:sp>
        <p:nvSpPr>
          <p:cNvPr id="715" name="Google Shape;715;p101"/>
          <p:cNvSpPr txBox="1"/>
          <p:nvPr/>
        </p:nvSpPr>
        <p:spPr>
          <a:xfrm>
            <a:off x="0" y="4890825"/>
            <a:ext cx="5924100" cy="2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u="sng">
                <a:solidFill>
                  <a:schemeClr val="accent5"/>
                </a:solidFill>
                <a:hlinkClick r:id="rId4"/>
              </a:rPr>
              <a:t>https://commons.wikimedia.org/wiki/File:Dakota_27P.jpg</a:t>
            </a:r>
            <a:endParaRPr/>
          </a:p>
        </p:txBody>
      </p:sp>
      <p:sp>
        <p:nvSpPr>
          <p:cNvPr id="716" name="Google Shape;716;p101"/>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101"/>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Double Delight!</a:t>
            </a:r>
            <a:endParaRPr sz="3000" b="1">
              <a:solidFill>
                <a:srgbClr val="FFFFFF"/>
              </a:solidFill>
              <a:latin typeface="Open Sans"/>
              <a:ea typeface="Open Sans"/>
              <a:cs typeface="Open Sans"/>
              <a:sym typeface="Open Sans"/>
            </a:endParaRPr>
          </a:p>
        </p:txBody>
      </p:sp>
      <p:sp>
        <p:nvSpPr>
          <p:cNvPr id="718" name="Google Shape;718;p101"/>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24</a:t>
            </a:r>
            <a:endParaRPr>
              <a:solidFill>
                <a:srgbClr val="FFFFFF"/>
              </a:solidFill>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pic>
        <p:nvPicPr>
          <p:cNvPr id="723" name="Google Shape;723;p102"/>
          <p:cNvPicPr preferRelativeResize="0"/>
          <p:nvPr/>
        </p:nvPicPr>
        <p:blipFill rotWithShape="1">
          <a:blip r:embed="rId3">
            <a:alphaModFix/>
          </a:blip>
          <a:srcRect t="24086" b="26807"/>
          <a:stretch/>
        </p:blipFill>
        <p:spPr>
          <a:xfrm>
            <a:off x="1207675" y="1179970"/>
            <a:ext cx="7073000" cy="3531357"/>
          </a:xfrm>
          <a:prstGeom prst="rect">
            <a:avLst/>
          </a:prstGeom>
          <a:noFill/>
          <a:ln>
            <a:noFill/>
          </a:ln>
        </p:spPr>
      </p:pic>
      <p:sp>
        <p:nvSpPr>
          <p:cNvPr id="724" name="Google Shape;724;p102"/>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02"/>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What a Ride!</a:t>
            </a:r>
            <a:endParaRPr sz="3000" b="1">
              <a:solidFill>
                <a:srgbClr val="FFFFFF"/>
              </a:solidFill>
              <a:latin typeface="Open Sans"/>
              <a:ea typeface="Open Sans"/>
              <a:cs typeface="Open Sans"/>
              <a:sym typeface="Open Sans"/>
            </a:endParaRPr>
          </a:p>
        </p:txBody>
      </p:sp>
      <p:sp>
        <p:nvSpPr>
          <p:cNvPr id="726" name="Google Shape;726;p102"/>
          <p:cNvSpPr txBox="1"/>
          <p:nvPr/>
        </p:nvSpPr>
        <p:spPr>
          <a:xfrm>
            <a:off x="326575" y="167588"/>
            <a:ext cx="85206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White Magic!</a:t>
            </a:r>
            <a:endParaRPr sz="6000" b="1">
              <a:solidFill>
                <a:srgbClr val="CC0000"/>
              </a:solidFill>
              <a:latin typeface="Open Sans"/>
              <a:ea typeface="Open Sans"/>
              <a:cs typeface="Open Sans"/>
              <a:sym typeface="Open Sans"/>
            </a:endParaRPr>
          </a:p>
        </p:txBody>
      </p:sp>
      <p:sp>
        <p:nvSpPr>
          <p:cNvPr id="727" name="Google Shape;727;p102"/>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25</a:t>
            </a:r>
            <a:endParaRPr>
              <a:solidFill>
                <a:srgbClr val="FFFFFF"/>
              </a:solidFill>
              <a:latin typeface="Open Sans"/>
              <a:ea typeface="Open Sans"/>
              <a:cs typeface="Open Sans"/>
              <a:sym typeface="Open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pic>
        <p:nvPicPr>
          <p:cNvPr id="732" name="Google Shape;732;p103"/>
          <p:cNvPicPr preferRelativeResize="0"/>
          <p:nvPr/>
        </p:nvPicPr>
        <p:blipFill>
          <a:blip r:embed="rId3">
            <a:alphaModFix/>
          </a:blip>
          <a:stretch>
            <a:fillRect/>
          </a:stretch>
        </p:blipFill>
        <p:spPr>
          <a:xfrm>
            <a:off x="1663925" y="844460"/>
            <a:ext cx="5401088" cy="3865143"/>
          </a:xfrm>
          <a:prstGeom prst="rect">
            <a:avLst/>
          </a:prstGeom>
          <a:noFill/>
          <a:ln>
            <a:noFill/>
          </a:ln>
        </p:spPr>
      </p:pic>
      <p:sp>
        <p:nvSpPr>
          <p:cNvPr id="733" name="Google Shape;733;p103"/>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03"/>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Famous Father!</a:t>
            </a:r>
            <a:endParaRPr sz="3000" b="1">
              <a:solidFill>
                <a:srgbClr val="FFFFFF"/>
              </a:solidFill>
              <a:latin typeface="Open Sans"/>
              <a:ea typeface="Open Sans"/>
              <a:cs typeface="Open Sans"/>
              <a:sym typeface="Open Sans"/>
            </a:endParaRPr>
          </a:p>
        </p:txBody>
      </p:sp>
      <p:sp>
        <p:nvSpPr>
          <p:cNvPr id="735" name="Google Shape;735;p103"/>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Chief!</a:t>
            </a:r>
            <a:endParaRPr sz="6000" b="1">
              <a:solidFill>
                <a:srgbClr val="CC0000"/>
              </a:solidFill>
              <a:latin typeface="Open Sans"/>
              <a:ea typeface="Open Sans"/>
              <a:cs typeface="Open Sans"/>
              <a:sym typeface="Open Sans"/>
            </a:endParaRPr>
          </a:p>
        </p:txBody>
      </p:sp>
      <p:sp>
        <p:nvSpPr>
          <p:cNvPr id="736" name="Google Shape;736;p103"/>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26</a:t>
            </a:r>
            <a:endParaRPr>
              <a:solidFill>
                <a:srgbClr val="FFFFFF"/>
              </a:solidFill>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pic>
        <p:nvPicPr>
          <p:cNvPr id="741" name="Google Shape;741;p104"/>
          <p:cNvPicPr preferRelativeResize="0"/>
          <p:nvPr/>
        </p:nvPicPr>
        <p:blipFill>
          <a:blip r:embed="rId3">
            <a:alphaModFix/>
          </a:blip>
          <a:stretch>
            <a:fillRect/>
          </a:stretch>
        </p:blipFill>
        <p:spPr>
          <a:xfrm>
            <a:off x="1038375" y="660713"/>
            <a:ext cx="6079220" cy="4052831"/>
          </a:xfrm>
          <a:prstGeom prst="rect">
            <a:avLst/>
          </a:prstGeom>
          <a:noFill/>
          <a:ln>
            <a:noFill/>
          </a:ln>
        </p:spPr>
      </p:pic>
      <p:sp>
        <p:nvSpPr>
          <p:cNvPr id="742" name="Google Shape;742;p104"/>
          <p:cNvSpPr txBox="1"/>
          <p:nvPr/>
        </p:nvSpPr>
        <p:spPr>
          <a:xfrm>
            <a:off x="326575" y="167588"/>
            <a:ext cx="84822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a:t>
            </a:r>
            <a:r>
              <a:rPr lang="en" sz="3000" b="1">
                <a:solidFill>
                  <a:srgbClr val="CC0000"/>
                </a:solidFill>
                <a:latin typeface="Open Sans"/>
                <a:ea typeface="Open Sans"/>
                <a:cs typeface="Open Sans"/>
                <a:sym typeface="Open Sans"/>
              </a:rPr>
              <a:t> </a:t>
            </a:r>
            <a:r>
              <a:rPr lang="en" sz="6000" b="1">
                <a:solidFill>
                  <a:srgbClr val="CC0000"/>
                </a:solidFill>
                <a:latin typeface="Open Sans"/>
                <a:ea typeface="Open Sans"/>
                <a:cs typeface="Open Sans"/>
                <a:sym typeface="Open Sans"/>
              </a:rPr>
              <a:t>Blue!</a:t>
            </a:r>
            <a:endParaRPr sz="6000" b="1">
              <a:solidFill>
                <a:srgbClr val="CC0000"/>
              </a:solidFill>
              <a:latin typeface="Open Sans"/>
              <a:ea typeface="Open Sans"/>
              <a:cs typeface="Open Sans"/>
              <a:sym typeface="Open Sans"/>
            </a:endParaRPr>
          </a:p>
        </p:txBody>
      </p:sp>
      <p:sp>
        <p:nvSpPr>
          <p:cNvPr id="743" name="Google Shape;743;p104"/>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04"/>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Incredible Bulk!</a:t>
            </a:r>
            <a:endParaRPr sz="3000" b="1">
              <a:solidFill>
                <a:srgbClr val="FFFFFF"/>
              </a:solidFill>
              <a:latin typeface="Open Sans"/>
              <a:ea typeface="Open Sans"/>
              <a:cs typeface="Open Sans"/>
              <a:sym typeface="Open Sans"/>
            </a:endParaRPr>
          </a:p>
        </p:txBody>
      </p:sp>
      <p:sp>
        <p:nvSpPr>
          <p:cNvPr id="745" name="Google Shape;745;p104"/>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27</a:t>
            </a:r>
            <a:endParaRPr>
              <a:solidFill>
                <a:srgbClr val="FFFFFF"/>
              </a:solidFill>
              <a:latin typeface="Open Sans"/>
              <a:ea typeface="Open Sans"/>
              <a:cs typeface="Open Sans"/>
              <a:sym typeface="Open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pic>
        <p:nvPicPr>
          <p:cNvPr id="750" name="Google Shape;750;p105"/>
          <p:cNvPicPr preferRelativeResize="0"/>
          <p:nvPr/>
        </p:nvPicPr>
        <p:blipFill>
          <a:blip r:embed="rId3">
            <a:alphaModFix/>
          </a:blip>
          <a:stretch>
            <a:fillRect/>
          </a:stretch>
        </p:blipFill>
        <p:spPr>
          <a:xfrm>
            <a:off x="2288275" y="783181"/>
            <a:ext cx="5122613" cy="3929663"/>
          </a:xfrm>
          <a:prstGeom prst="rect">
            <a:avLst/>
          </a:prstGeom>
          <a:noFill/>
          <a:ln>
            <a:noFill/>
          </a:ln>
        </p:spPr>
      </p:pic>
      <p:sp>
        <p:nvSpPr>
          <p:cNvPr id="751" name="Google Shape;751;p105"/>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05"/>
          <p:cNvSpPr txBox="1"/>
          <p:nvPr/>
        </p:nvSpPr>
        <p:spPr>
          <a:xfrm rot="-1271050">
            <a:off x="6138318" y="3943138"/>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Life Saver!</a:t>
            </a:r>
            <a:endParaRPr sz="3000" b="1">
              <a:solidFill>
                <a:srgbClr val="FFFFFF"/>
              </a:solidFill>
              <a:latin typeface="Open Sans"/>
              <a:ea typeface="Open Sans"/>
              <a:cs typeface="Open Sans"/>
              <a:sym typeface="Open Sans"/>
            </a:endParaRPr>
          </a:p>
        </p:txBody>
      </p:sp>
      <p:sp>
        <p:nvSpPr>
          <p:cNvPr id="753" name="Google Shape;753;p105"/>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Sanguine!</a:t>
            </a:r>
            <a:endParaRPr sz="6000" b="1">
              <a:solidFill>
                <a:srgbClr val="CC0000"/>
              </a:solidFill>
              <a:latin typeface="Open Sans"/>
              <a:ea typeface="Open Sans"/>
              <a:cs typeface="Open Sans"/>
              <a:sym typeface="Open Sans"/>
            </a:endParaRPr>
          </a:p>
        </p:txBody>
      </p:sp>
      <p:sp>
        <p:nvSpPr>
          <p:cNvPr id="754" name="Google Shape;754;p105"/>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28</a:t>
            </a:r>
            <a:endParaRPr>
              <a:solidFill>
                <a:srgbClr val="FFFFFF"/>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35"/>
        <p:cNvGrpSpPr/>
        <p:nvPr/>
      </p:nvGrpSpPr>
      <p:grpSpPr>
        <a:xfrm>
          <a:off x="0" y="0"/>
          <a:ext cx="0" cy="0"/>
          <a:chOff x="0" y="0"/>
          <a:chExt cx="0" cy="0"/>
        </a:xfrm>
      </p:grpSpPr>
      <p:sp>
        <p:nvSpPr>
          <p:cNvPr id="436" name="Google Shape;436;p70"/>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a:t>The American Farm Bureau Foundation for Agriculture</a:t>
            </a:r>
            <a:endParaRPr/>
          </a:p>
        </p:txBody>
      </p:sp>
      <p:sp>
        <p:nvSpPr>
          <p:cNvPr id="437" name="Google Shape;437;p7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a:t>
            </a:fld>
            <a:endParaRPr/>
          </a:p>
        </p:txBody>
      </p:sp>
      <p:sp>
        <p:nvSpPr>
          <p:cNvPr id="438" name="Google Shape;438;p70"/>
          <p:cNvSpPr txBox="1">
            <a:spLocks noGrp="1"/>
          </p:cNvSpPr>
          <p:nvPr>
            <p:ph type="body" idx="1"/>
          </p:nvPr>
        </p:nvSpPr>
        <p:spPr>
          <a:xfrm>
            <a:off x="593575" y="2302750"/>
            <a:ext cx="7956600" cy="2323200"/>
          </a:xfrm>
          <a:prstGeom prst="rect">
            <a:avLst/>
          </a:prstGeom>
        </p:spPr>
        <p:txBody>
          <a:bodyPr spcFirstLastPara="1" wrap="square" lIns="91425" tIns="91425" rIns="91425" bIns="91425" anchor="b" anchorCtr="0">
            <a:noAutofit/>
          </a:bodyPr>
          <a:lstStyle/>
          <a:p>
            <a:pPr marL="457200" lvl="0" indent="-342900" algn="l" rtl="0">
              <a:spcBef>
                <a:spcPts val="600"/>
              </a:spcBef>
              <a:spcAft>
                <a:spcPts val="0"/>
              </a:spcAft>
              <a:buSzPts val="1800"/>
              <a:buChar char="∙"/>
            </a:pPr>
            <a:r>
              <a:rPr lang="en" sz="1800">
                <a:solidFill>
                  <a:schemeClr val="dk1"/>
                </a:solidFill>
              </a:rPr>
              <a:t>Rick Henningfeld - </a:t>
            </a:r>
            <a:r>
              <a:rPr lang="en" sz="1800" i="1">
                <a:solidFill>
                  <a:schemeClr val="dk1"/>
                </a:solidFill>
              </a:rPr>
              <a:t>Facilitator/Education Director</a:t>
            </a:r>
            <a:endParaRPr sz="1800" i="1">
              <a:solidFill>
                <a:schemeClr val="dk1"/>
              </a:solidFill>
            </a:endParaRPr>
          </a:p>
          <a:p>
            <a:pPr marL="457200" lvl="0" indent="-342900" algn="l" rtl="0">
              <a:spcBef>
                <a:spcPts val="0"/>
              </a:spcBef>
              <a:spcAft>
                <a:spcPts val="0"/>
              </a:spcAft>
              <a:buSzPts val="1800"/>
              <a:buChar char="∙"/>
            </a:pPr>
            <a:r>
              <a:rPr lang="en" sz="1800"/>
              <a:t>Brian Beierle - </a:t>
            </a:r>
            <a:r>
              <a:rPr lang="en" sz="1800" i="1"/>
              <a:t>Program Manager</a:t>
            </a:r>
            <a:endParaRPr sz="1800" i="1"/>
          </a:p>
          <a:p>
            <a:pPr marL="457200" lvl="0" indent="-342900" algn="l" rtl="0">
              <a:spcBef>
                <a:spcPts val="0"/>
              </a:spcBef>
              <a:spcAft>
                <a:spcPts val="0"/>
              </a:spcAft>
              <a:buSzPts val="1800"/>
              <a:buChar char="∙"/>
            </a:pPr>
            <a:r>
              <a:rPr lang="en" sz="1800"/>
              <a:t>Amelia Hayden - </a:t>
            </a:r>
            <a:r>
              <a:rPr lang="en" sz="1800" i="1"/>
              <a:t>Intern, University of Minnesota</a:t>
            </a:r>
            <a:endParaRPr sz="1800" i="1"/>
          </a:p>
          <a:p>
            <a:pPr marL="457200" lvl="0" indent="-342900" algn="l" rtl="0">
              <a:spcBef>
                <a:spcPts val="0"/>
              </a:spcBef>
              <a:spcAft>
                <a:spcPts val="0"/>
              </a:spcAft>
              <a:buSzPts val="1800"/>
              <a:buChar char="∙"/>
            </a:pPr>
            <a:r>
              <a:rPr lang="en" sz="1800"/>
              <a:t>Lauren Millang - </a:t>
            </a:r>
            <a:r>
              <a:rPr lang="en" sz="1800" i="1"/>
              <a:t>Intern, Oklahoma State University</a:t>
            </a:r>
            <a:endParaRPr sz="1800" i="1"/>
          </a:p>
          <a:p>
            <a:pPr marL="457200" lvl="0" indent="-342900" algn="l" rtl="0">
              <a:spcBef>
                <a:spcPts val="0"/>
              </a:spcBef>
              <a:spcAft>
                <a:spcPts val="0"/>
              </a:spcAft>
              <a:buSzPts val="1800"/>
              <a:buChar char="∙"/>
            </a:pPr>
            <a:r>
              <a:rPr lang="en" sz="1800"/>
              <a:t>Peter Mitchell - </a:t>
            </a:r>
            <a:r>
              <a:rPr lang="en" sz="1800" i="1"/>
              <a:t>Tech Support</a:t>
            </a:r>
            <a:endParaRPr sz="1800" i="1"/>
          </a:p>
        </p:txBody>
      </p:sp>
      <p:sp>
        <p:nvSpPr>
          <p:cNvPr id="439" name="Google Shape;439;p70"/>
          <p:cNvSpPr txBox="1"/>
          <p:nvPr/>
        </p:nvSpPr>
        <p:spPr>
          <a:xfrm>
            <a:off x="593625" y="1571025"/>
            <a:ext cx="7956600" cy="676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Raleway"/>
                <a:ea typeface="Raleway"/>
                <a:cs typeface="Raleway"/>
                <a:sym typeface="Raleway"/>
              </a:rPr>
              <a:t>Our mission is building awareness and understanding of agriculture through education.</a:t>
            </a:r>
            <a:endParaRPr sz="1800" b="1">
              <a:latin typeface="Raleway"/>
              <a:ea typeface="Raleway"/>
              <a:cs typeface="Raleway"/>
              <a:sym typeface="Raleway"/>
            </a:endParaRPr>
          </a:p>
        </p:txBody>
      </p:sp>
      <p:pic>
        <p:nvPicPr>
          <p:cNvPr id="440" name="Google Shape;440;p70"/>
          <p:cNvPicPr preferRelativeResize="0"/>
          <p:nvPr/>
        </p:nvPicPr>
        <p:blipFill>
          <a:blip r:embed="rId4">
            <a:alphaModFix/>
          </a:blip>
          <a:stretch>
            <a:fillRect/>
          </a:stretch>
        </p:blipFill>
        <p:spPr>
          <a:xfrm>
            <a:off x="7015825" y="3314175"/>
            <a:ext cx="1829275" cy="18292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pic>
        <p:nvPicPr>
          <p:cNvPr id="759" name="Google Shape;759;p106"/>
          <p:cNvPicPr preferRelativeResize="0"/>
          <p:nvPr/>
        </p:nvPicPr>
        <p:blipFill>
          <a:blip r:embed="rId3">
            <a:alphaModFix/>
          </a:blip>
          <a:stretch>
            <a:fillRect/>
          </a:stretch>
        </p:blipFill>
        <p:spPr>
          <a:xfrm>
            <a:off x="475250" y="1009606"/>
            <a:ext cx="6023767" cy="3713107"/>
          </a:xfrm>
          <a:prstGeom prst="rect">
            <a:avLst/>
          </a:prstGeom>
          <a:noFill/>
          <a:ln>
            <a:noFill/>
          </a:ln>
        </p:spPr>
      </p:pic>
      <p:sp>
        <p:nvSpPr>
          <p:cNvPr id="760" name="Google Shape;760;p106"/>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Daisy!</a:t>
            </a:r>
            <a:endParaRPr sz="6000" b="1">
              <a:solidFill>
                <a:srgbClr val="CC0000"/>
              </a:solidFill>
              <a:latin typeface="Open Sans"/>
              <a:ea typeface="Open Sans"/>
              <a:cs typeface="Open Sans"/>
              <a:sym typeface="Open Sans"/>
            </a:endParaRPr>
          </a:p>
        </p:txBody>
      </p:sp>
      <p:sp>
        <p:nvSpPr>
          <p:cNvPr id="761" name="Google Shape;761;p106"/>
          <p:cNvSpPr/>
          <p:nvPr/>
        </p:nvSpPr>
        <p:spPr>
          <a:xfrm rot="10800000" flipH="1">
            <a:off x="-3300" y="2708213"/>
            <a:ext cx="3688500" cy="20145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106"/>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29</a:t>
            </a:r>
            <a:endParaRPr>
              <a:solidFill>
                <a:srgbClr val="FFFFFF"/>
              </a:solidFill>
              <a:latin typeface="Open Sans"/>
              <a:ea typeface="Open Sans"/>
              <a:cs typeface="Open Sans"/>
              <a:sym typeface="Open Sans"/>
            </a:endParaRPr>
          </a:p>
        </p:txBody>
      </p:sp>
      <p:sp>
        <p:nvSpPr>
          <p:cNvPr id="763" name="Google Shape;763;p106"/>
          <p:cNvSpPr txBox="1"/>
          <p:nvPr/>
        </p:nvSpPr>
        <p:spPr>
          <a:xfrm rot="1682368">
            <a:off x="116858" y="3786170"/>
            <a:ext cx="3092030" cy="59355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Milk Miracle!</a:t>
            </a:r>
            <a:endParaRPr sz="3000" b="1">
              <a:solidFill>
                <a:srgbClr val="FFFFFF"/>
              </a:solidFill>
              <a:latin typeface="Open Sans"/>
              <a:ea typeface="Open Sans"/>
              <a:cs typeface="Open Sans"/>
              <a:sym typeface="Open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107"/>
          <p:cNvPicPr preferRelativeResize="0"/>
          <p:nvPr/>
        </p:nvPicPr>
        <p:blipFill rotWithShape="1">
          <a:blip r:embed="rId3">
            <a:alphaModFix/>
          </a:blip>
          <a:srcRect l="12489" t="28708" r="16588"/>
          <a:stretch/>
        </p:blipFill>
        <p:spPr>
          <a:xfrm>
            <a:off x="1454625" y="980456"/>
            <a:ext cx="4951575" cy="3728006"/>
          </a:xfrm>
          <a:prstGeom prst="rect">
            <a:avLst/>
          </a:prstGeom>
          <a:noFill/>
          <a:ln>
            <a:noFill/>
          </a:ln>
        </p:spPr>
      </p:pic>
      <p:sp>
        <p:nvSpPr>
          <p:cNvPr id="769" name="Google Shape;769;p107"/>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07"/>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   Naturally AMR!</a:t>
            </a:r>
            <a:endParaRPr sz="3000" b="1">
              <a:solidFill>
                <a:srgbClr val="FFFFFF"/>
              </a:solidFill>
              <a:latin typeface="Open Sans"/>
              <a:ea typeface="Open Sans"/>
              <a:cs typeface="Open Sans"/>
              <a:sym typeface="Open Sans"/>
            </a:endParaRPr>
          </a:p>
        </p:txBody>
      </p:sp>
      <p:sp>
        <p:nvSpPr>
          <p:cNvPr id="771" name="Google Shape;771;p107"/>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N’Dama!</a:t>
            </a:r>
            <a:endParaRPr sz="6000" b="1">
              <a:solidFill>
                <a:srgbClr val="CC0000"/>
              </a:solidFill>
              <a:latin typeface="Open Sans"/>
              <a:ea typeface="Open Sans"/>
              <a:cs typeface="Open Sans"/>
              <a:sym typeface="Open Sans"/>
            </a:endParaRPr>
          </a:p>
        </p:txBody>
      </p:sp>
      <p:sp>
        <p:nvSpPr>
          <p:cNvPr id="772" name="Google Shape;772;p107"/>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31</a:t>
            </a:r>
            <a:endParaRPr>
              <a:solidFill>
                <a:srgbClr val="FFFFFF"/>
              </a:solidFill>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76"/>
        <p:cNvGrpSpPr/>
        <p:nvPr/>
      </p:nvGrpSpPr>
      <p:grpSpPr>
        <a:xfrm>
          <a:off x="0" y="0"/>
          <a:ext cx="0" cy="0"/>
          <a:chOff x="0" y="0"/>
          <a:chExt cx="0" cy="0"/>
        </a:xfrm>
      </p:grpSpPr>
      <p:pic>
        <p:nvPicPr>
          <p:cNvPr id="777" name="Google Shape;777;p108"/>
          <p:cNvPicPr preferRelativeResize="0"/>
          <p:nvPr/>
        </p:nvPicPr>
        <p:blipFill>
          <a:blip r:embed="rId3">
            <a:alphaModFix/>
          </a:blip>
          <a:stretch>
            <a:fillRect/>
          </a:stretch>
        </p:blipFill>
        <p:spPr>
          <a:xfrm>
            <a:off x="914400" y="1486763"/>
            <a:ext cx="5744173" cy="3231094"/>
          </a:xfrm>
          <a:prstGeom prst="rect">
            <a:avLst/>
          </a:prstGeom>
          <a:noFill/>
          <a:ln>
            <a:noFill/>
          </a:ln>
        </p:spPr>
      </p:pic>
      <p:sp>
        <p:nvSpPr>
          <p:cNvPr id="778" name="Google Shape;778;p108"/>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108"/>
          <p:cNvSpPr txBox="1"/>
          <p:nvPr/>
        </p:nvSpPr>
        <p:spPr>
          <a:xfrm rot="-1271198">
            <a:off x="5215184" y="3943138"/>
            <a:ext cx="4584580"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Back from the Dead!</a:t>
            </a:r>
            <a:endParaRPr sz="3000" b="1">
              <a:solidFill>
                <a:srgbClr val="FFFFFF"/>
              </a:solidFill>
              <a:latin typeface="Open Sans"/>
              <a:ea typeface="Open Sans"/>
              <a:cs typeface="Open Sans"/>
              <a:sym typeface="Open Sans"/>
            </a:endParaRPr>
          </a:p>
        </p:txBody>
      </p:sp>
      <p:sp>
        <p:nvSpPr>
          <p:cNvPr id="780" name="Google Shape;780;p108"/>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Auro!</a:t>
            </a:r>
            <a:endParaRPr sz="6000" b="1">
              <a:solidFill>
                <a:srgbClr val="CC0000"/>
              </a:solidFill>
              <a:latin typeface="Open Sans"/>
              <a:ea typeface="Open Sans"/>
              <a:cs typeface="Open Sans"/>
              <a:sym typeface="Open Sans"/>
            </a:endParaRPr>
          </a:p>
        </p:txBody>
      </p:sp>
      <p:sp>
        <p:nvSpPr>
          <p:cNvPr id="781" name="Google Shape;781;p108"/>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32</a:t>
            </a:r>
            <a:endParaRPr>
              <a:solidFill>
                <a:srgbClr val="FFFFFF"/>
              </a:solidFill>
              <a:latin typeface="Open Sans"/>
              <a:ea typeface="Open Sans"/>
              <a:cs typeface="Open Sans"/>
              <a:sym typeface="Open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pic>
        <p:nvPicPr>
          <p:cNvPr id="786" name="Google Shape;786;p109"/>
          <p:cNvPicPr preferRelativeResize="0"/>
          <p:nvPr/>
        </p:nvPicPr>
        <p:blipFill>
          <a:blip r:embed="rId3">
            <a:alphaModFix/>
          </a:blip>
          <a:stretch>
            <a:fillRect/>
          </a:stretch>
        </p:blipFill>
        <p:spPr>
          <a:xfrm>
            <a:off x="847950" y="1144706"/>
            <a:ext cx="5415375" cy="3574144"/>
          </a:xfrm>
          <a:prstGeom prst="rect">
            <a:avLst/>
          </a:prstGeom>
          <a:noFill/>
          <a:ln>
            <a:noFill/>
          </a:ln>
        </p:spPr>
      </p:pic>
      <p:sp>
        <p:nvSpPr>
          <p:cNvPr id="787" name="Google Shape;787;p109"/>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09"/>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Frozen Wonder!</a:t>
            </a:r>
            <a:endParaRPr sz="3000" b="1">
              <a:solidFill>
                <a:srgbClr val="FFFFFF"/>
              </a:solidFill>
              <a:latin typeface="Open Sans"/>
              <a:ea typeface="Open Sans"/>
              <a:cs typeface="Open Sans"/>
              <a:sym typeface="Open Sans"/>
            </a:endParaRPr>
          </a:p>
        </p:txBody>
      </p:sp>
      <p:sp>
        <p:nvSpPr>
          <p:cNvPr id="789" name="Google Shape;789;p109"/>
          <p:cNvSpPr txBox="1"/>
          <p:nvPr/>
        </p:nvSpPr>
        <p:spPr>
          <a:xfrm>
            <a:off x="326575" y="167588"/>
            <a:ext cx="86127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86 Squared + !</a:t>
            </a:r>
            <a:endParaRPr sz="6000" b="1">
              <a:solidFill>
                <a:srgbClr val="CC0000"/>
              </a:solidFill>
              <a:latin typeface="Open Sans"/>
              <a:ea typeface="Open Sans"/>
              <a:cs typeface="Open Sans"/>
              <a:sym typeface="Open Sans"/>
            </a:endParaRPr>
          </a:p>
        </p:txBody>
      </p:sp>
      <p:sp>
        <p:nvSpPr>
          <p:cNvPr id="790" name="Google Shape;790;p109"/>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33</a:t>
            </a:r>
            <a:endParaRPr>
              <a:solidFill>
                <a:srgbClr val="FFFFFF"/>
              </a:solidFill>
              <a:latin typeface="Open Sans"/>
              <a:ea typeface="Open Sans"/>
              <a:cs typeface="Open Sans"/>
              <a:sym typeface="Open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Google Shape;795;p110"/>
          <p:cNvPicPr preferRelativeResize="0"/>
          <p:nvPr/>
        </p:nvPicPr>
        <p:blipFill>
          <a:blip r:embed="rId3">
            <a:alphaModFix/>
          </a:blip>
          <a:stretch>
            <a:fillRect/>
          </a:stretch>
        </p:blipFill>
        <p:spPr>
          <a:xfrm>
            <a:off x="609600" y="1037525"/>
            <a:ext cx="5505922" cy="3670614"/>
          </a:xfrm>
          <a:prstGeom prst="rect">
            <a:avLst/>
          </a:prstGeom>
          <a:noFill/>
          <a:ln>
            <a:noFill/>
          </a:ln>
        </p:spPr>
      </p:pic>
      <p:sp>
        <p:nvSpPr>
          <p:cNvPr id="796" name="Google Shape;796;p110"/>
          <p:cNvSpPr/>
          <p:nvPr/>
        </p:nvSpPr>
        <p:spPr>
          <a:xfrm rot="10800000">
            <a:off x="4382925" y="3312975"/>
            <a:ext cx="4761000" cy="1830600"/>
          </a:xfrm>
          <a:prstGeom prst="diagStripe">
            <a:avLst>
              <a:gd name="adj" fmla="val 52941"/>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10"/>
          <p:cNvSpPr txBox="1"/>
          <p:nvPr/>
        </p:nvSpPr>
        <p:spPr>
          <a:xfrm rot="-1271050">
            <a:off x="5770268" y="4066663"/>
            <a:ext cx="3635364" cy="57027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FFFFFF"/>
                </a:solidFill>
                <a:latin typeface="Open Sans"/>
                <a:ea typeface="Open Sans"/>
                <a:cs typeface="Open Sans"/>
                <a:sym typeface="Open Sans"/>
              </a:rPr>
              <a:t>Tech. Innovation!</a:t>
            </a:r>
            <a:endParaRPr sz="3000" b="1">
              <a:solidFill>
                <a:srgbClr val="FFFFFF"/>
              </a:solidFill>
              <a:latin typeface="Open Sans"/>
              <a:ea typeface="Open Sans"/>
              <a:cs typeface="Open Sans"/>
              <a:sym typeface="Open Sans"/>
            </a:endParaRPr>
          </a:p>
        </p:txBody>
      </p:sp>
      <p:sp>
        <p:nvSpPr>
          <p:cNvPr id="798" name="Google Shape;798;p110"/>
          <p:cNvSpPr txBox="1"/>
          <p:nvPr/>
        </p:nvSpPr>
        <p:spPr>
          <a:xfrm>
            <a:off x="326575" y="167588"/>
            <a:ext cx="6991800" cy="74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solidFill>
                  <a:srgbClr val="CC0000"/>
                </a:solidFill>
                <a:latin typeface="Open Sans"/>
                <a:ea typeface="Open Sans"/>
                <a:cs typeface="Open Sans"/>
                <a:sym typeface="Open Sans"/>
              </a:rPr>
              <a:t>Meet Cris!</a:t>
            </a:r>
            <a:endParaRPr sz="6000" b="1">
              <a:solidFill>
                <a:srgbClr val="CC0000"/>
              </a:solidFill>
              <a:latin typeface="Open Sans"/>
              <a:ea typeface="Open Sans"/>
              <a:cs typeface="Open Sans"/>
              <a:sym typeface="Open Sans"/>
            </a:endParaRPr>
          </a:p>
        </p:txBody>
      </p:sp>
      <p:sp>
        <p:nvSpPr>
          <p:cNvPr id="799" name="Google Shape;799;p110"/>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34</a:t>
            </a:r>
            <a:endParaRPr>
              <a:solidFill>
                <a:srgbClr val="FFFFFF"/>
              </a:solidFill>
              <a:latin typeface="Open Sans"/>
              <a:ea typeface="Open Sans"/>
              <a:cs typeface="Open Sans"/>
              <a:sym typeface="Open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111"/>
          <p:cNvSpPr txBox="1">
            <a:spLocks noGrp="1"/>
          </p:cNvSpPr>
          <p:nvPr>
            <p:ph type="title"/>
          </p:nvPr>
        </p:nvSpPr>
        <p:spPr>
          <a:xfrm>
            <a:off x="311700" y="124306"/>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Observations</a:t>
            </a:r>
            <a:endParaRPr b="1"/>
          </a:p>
        </p:txBody>
      </p:sp>
      <p:pic>
        <p:nvPicPr>
          <p:cNvPr id="805" name="Google Shape;805;p111">
            <a:hlinkClick r:id="rId3"/>
          </p:cNvPr>
          <p:cNvPicPr preferRelativeResize="0"/>
          <p:nvPr/>
        </p:nvPicPr>
        <p:blipFill>
          <a:blip r:embed="rId4">
            <a:alphaModFix/>
          </a:blip>
          <a:stretch>
            <a:fillRect/>
          </a:stretch>
        </p:blipFill>
        <p:spPr>
          <a:xfrm>
            <a:off x="18128" y="4008769"/>
            <a:ext cx="685800" cy="685800"/>
          </a:xfrm>
          <a:prstGeom prst="rect">
            <a:avLst/>
          </a:prstGeom>
          <a:noFill/>
          <a:ln>
            <a:noFill/>
          </a:ln>
        </p:spPr>
      </p:pic>
      <p:pic>
        <p:nvPicPr>
          <p:cNvPr id="806" name="Google Shape;806;p111"/>
          <p:cNvPicPr preferRelativeResize="0"/>
          <p:nvPr/>
        </p:nvPicPr>
        <p:blipFill>
          <a:blip r:embed="rId5">
            <a:alphaModFix/>
          </a:blip>
          <a:stretch>
            <a:fillRect/>
          </a:stretch>
        </p:blipFill>
        <p:spPr>
          <a:xfrm>
            <a:off x="1334125" y="738881"/>
            <a:ext cx="5136770" cy="3375918"/>
          </a:xfrm>
          <a:prstGeom prst="rect">
            <a:avLst/>
          </a:prstGeom>
          <a:noFill/>
          <a:ln>
            <a:noFill/>
          </a:ln>
        </p:spPr>
      </p:pic>
      <p:graphicFrame>
        <p:nvGraphicFramePr>
          <p:cNvPr id="807" name="Google Shape;807;p111"/>
          <p:cNvGraphicFramePr/>
          <p:nvPr/>
        </p:nvGraphicFramePr>
        <p:xfrm>
          <a:off x="1380075" y="760997"/>
          <a:ext cx="3000000" cy="3000000"/>
        </p:xfrm>
        <a:graphic>
          <a:graphicData uri="http://schemas.openxmlformats.org/drawingml/2006/table">
            <a:tbl>
              <a:tblPr>
                <a:noFill/>
                <a:tableStyleId>{5E3FAF1D-0294-4563-B775-7ED3A89DF8BC}</a:tableStyleId>
              </a:tblPr>
              <a:tblGrid>
                <a:gridCol w="2350775">
                  <a:extLst>
                    <a:ext uri="{9D8B030D-6E8A-4147-A177-3AD203B41FA5}">
                      <a16:colId xmlns:a16="http://schemas.microsoft.com/office/drawing/2014/main" val="20000"/>
                    </a:ext>
                  </a:extLst>
                </a:gridCol>
                <a:gridCol w="1949800">
                  <a:extLst>
                    <a:ext uri="{9D8B030D-6E8A-4147-A177-3AD203B41FA5}">
                      <a16:colId xmlns:a16="http://schemas.microsoft.com/office/drawing/2014/main" val="20001"/>
                    </a:ext>
                  </a:extLst>
                </a:gridCol>
                <a:gridCol w="2751750">
                  <a:extLst>
                    <a:ext uri="{9D8B030D-6E8A-4147-A177-3AD203B41FA5}">
                      <a16:colId xmlns:a16="http://schemas.microsoft.com/office/drawing/2014/main" val="20002"/>
                    </a:ext>
                  </a:extLst>
                </a:gridCol>
              </a:tblGrid>
              <a:tr h="1063775">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Jabriel</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Ever-Green</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rgbClr val="FFFFFF"/>
                        </a:solidFill>
                      </a:endParaRPr>
                    </a:p>
                    <a:p>
                      <a:pPr marL="0" lvl="0" indent="0" algn="l" rtl="0">
                        <a:spcBef>
                          <a:spcPts val="0"/>
                        </a:spcBef>
                        <a:spcAft>
                          <a:spcPts val="0"/>
                        </a:spcAft>
                        <a:buNone/>
                      </a:pPr>
                      <a:endParaRPr sz="1100" b="1">
                        <a:solidFill>
                          <a:srgbClr val="FFFFFF"/>
                        </a:solidFill>
                      </a:endParaRPr>
                    </a:p>
                    <a:p>
                      <a:pPr marL="0" lvl="0" indent="0" algn="l" rtl="0">
                        <a:spcBef>
                          <a:spcPts val="0"/>
                        </a:spcBef>
                        <a:spcAft>
                          <a:spcPts val="0"/>
                        </a:spcAft>
                        <a:buNone/>
                      </a:pPr>
                      <a:endParaRPr sz="1100" b="1">
                        <a:solidFill>
                          <a:srgbClr val="FFFFFF"/>
                        </a:solidFill>
                      </a:endParaRPr>
                    </a:p>
                    <a:p>
                      <a:pPr marL="0" lvl="0" indent="0" algn="l" rtl="0">
                        <a:spcBef>
                          <a:spcPts val="0"/>
                        </a:spcBef>
                        <a:spcAft>
                          <a:spcPts val="0"/>
                        </a:spcAft>
                        <a:buNone/>
                      </a:pPr>
                      <a:endParaRPr sz="1100" b="1">
                        <a:solidFill>
                          <a:srgbClr val="FFFFFF"/>
                        </a:solidFill>
                      </a:endParaRPr>
                    </a:p>
                    <a:p>
                      <a:pPr marL="0" lvl="0" indent="0" algn="l" rtl="0">
                        <a:spcBef>
                          <a:spcPts val="0"/>
                        </a:spcBef>
                        <a:spcAft>
                          <a:spcPts val="0"/>
                        </a:spcAft>
                        <a:buNone/>
                      </a:pPr>
                      <a:endParaRPr sz="1100" b="1">
                        <a:solidFill>
                          <a:srgbClr val="FFFFFF"/>
                        </a:solidFill>
                      </a:endParaRPr>
                    </a:p>
                    <a:p>
                      <a:pPr marL="0" lvl="0" indent="0" algn="l" rtl="0">
                        <a:spcBef>
                          <a:spcPts val="0"/>
                        </a:spcBef>
                        <a:spcAft>
                          <a:spcPts val="0"/>
                        </a:spcAft>
                        <a:buNone/>
                      </a:pPr>
                      <a:r>
                        <a:rPr lang="en" sz="1100" b="1">
                          <a:solidFill>
                            <a:srgbClr val="FFFFFF"/>
                          </a:solidFill>
                        </a:rPr>
                        <a:t>Genzel</a:t>
                      </a:r>
                      <a:endParaRPr sz="1100" b="1">
                        <a:solidFill>
                          <a:srgbClr val="FFFFFF"/>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1171475">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Crio</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FFFFFF"/>
                          </a:solidFill>
                        </a:rPr>
                        <a:t>Blue</a:t>
                      </a:r>
                      <a:endParaRPr sz="1100" b="1">
                        <a:solidFill>
                          <a:srgbClr val="FFFFFF"/>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r>
                        <a:rPr lang="en" sz="1100" b="1">
                          <a:solidFill>
                            <a:srgbClr val="CC0000"/>
                          </a:solidFill>
                        </a:rPr>
                        <a:t>           No. 1995</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991400">
                <a:tc>
                  <a:txBody>
                    <a:bodyPr/>
                    <a:lstStyle/>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Kobe</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Gir-ly</a:t>
                      </a:r>
                      <a:endParaRPr sz="1100" b="1">
                        <a:solidFill>
                          <a:srgbClr val="CC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FF0000"/>
                          </a:solidFill>
                        </a:rPr>
                        <a:t>      Pete</a:t>
                      </a:r>
                      <a:endParaRPr sz="1100" b="1">
                        <a:solidFill>
                          <a:srgbClr val="FF0000"/>
                        </a:solidFill>
                      </a:endParaRPr>
                    </a:p>
                  </a:txBody>
                  <a:tcPr marL="91425" marR="91425" marT="68575" marB="6857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
        <p:nvSpPr>
          <p:cNvPr id="808" name="Google Shape;808;p111"/>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1-2                          		  							                                                        Slide 35</a:t>
            </a:r>
            <a:endParaRPr>
              <a:solidFill>
                <a:srgbClr val="FFFFFF"/>
              </a:solidFill>
              <a:latin typeface="Open Sans"/>
              <a:ea typeface="Open Sans"/>
              <a:cs typeface="Open Sans"/>
              <a:sym typeface="Open Sans"/>
            </a:endParaRPr>
          </a:p>
        </p:txBody>
      </p:sp>
      <p:pic>
        <p:nvPicPr>
          <p:cNvPr id="809" name="Google Shape;809;p111"/>
          <p:cNvPicPr preferRelativeResize="0"/>
          <p:nvPr/>
        </p:nvPicPr>
        <p:blipFill>
          <a:blip r:embed="rId6">
            <a:alphaModFix/>
          </a:blip>
          <a:stretch>
            <a:fillRect/>
          </a:stretch>
        </p:blipFill>
        <p:spPr>
          <a:xfrm>
            <a:off x="170523" y="840139"/>
            <a:ext cx="599067" cy="599067"/>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pic>
        <p:nvPicPr>
          <p:cNvPr id="814" name="Google Shape;814;p112"/>
          <p:cNvPicPr preferRelativeResize="0"/>
          <p:nvPr/>
        </p:nvPicPr>
        <p:blipFill>
          <a:blip r:embed="rId3">
            <a:alphaModFix/>
          </a:blip>
          <a:stretch>
            <a:fillRect/>
          </a:stretch>
        </p:blipFill>
        <p:spPr>
          <a:xfrm>
            <a:off x="1" y="2010946"/>
            <a:ext cx="2187768" cy="1348558"/>
          </a:xfrm>
          <a:prstGeom prst="rect">
            <a:avLst/>
          </a:prstGeom>
          <a:noFill/>
          <a:ln>
            <a:noFill/>
          </a:ln>
        </p:spPr>
      </p:pic>
      <p:pic>
        <p:nvPicPr>
          <p:cNvPr id="815" name="Google Shape;815;p112"/>
          <p:cNvPicPr preferRelativeResize="0"/>
          <p:nvPr/>
        </p:nvPicPr>
        <p:blipFill rotWithShape="1">
          <a:blip r:embed="rId4">
            <a:alphaModFix/>
          </a:blip>
          <a:srcRect l="12489" t="28708" r="16588"/>
          <a:stretch/>
        </p:blipFill>
        <p:spPr>
          <a:xfrm>
            <a:off x="6221000" y="1709406"/>
            <a:ext cx="2036138" cy="1532994"/>
          </a:xfrm>
          <a:prstGeom prst="rect">
            <a:avLst/>
          </a:prstGeom>
          <a:noFill/>
          <a:ln>
            <a:noFill/>
          </a:ln>
        </p:spPr>
      </p:pic>
      <p:pic>
        <p:nvPicPr>
          <p:cNvPr id="816" name="Google Shape;816;p112"/>
          <p:cNvPicPr preferRelativeResize="0"/>
          <p:nvPr/>
        </p:nvPicPr>
        <p:blipFill rotWithShape="1">
          <a:blip r:embed="rId5">
            <a:alphaModFix/>
          </a:blip>
          <a:srcRect t="24144" b="28177"/>
          <a:stretch/>
        </p:blipFill>
        <p:spPr>
          <a:xfrm>
            <a:off x="-82150" y="563850"/>
            <a:ext cx="2957481" cy="1433663"/>
          </a:xfrm>
          <a:prstGeom prst="rect">
            <a:avLst/>
          </a:prstGeom>
          <a:noFill/>
          <a:ln>
            <a:noFill/>
          </a:ln>
        </p:spPr>
      </p:pic>
      <p:pic>
        <p:nvPicPr>
          <p:cNvPr id="817" name="Google Shape;817;p112"/>
          <p:cNvPicPr preferRelativeResize="0"/>
          <p:nvPr/>
        </p:nvPicPr>
        <p:blipFill>
          <a:blip r:embed="rId6">
            <a:alphaModFix/>
          </a:blip>
          <a:stretch>
            <a:fillRect/>
          </a:stretch>
        </p:blipFill>
        <p:spPr>
          <a:xfrm>
            <a:off x="3069425" y="506700"/>
            <a:ext cx="2083222" cy="1490812"/>
          </a:xfrm>
          <a:prstGeom prst="rect">
            <a:avLst/>
          </a:prstGeom>
          <a:noFill/>
          <a:ln>
            <a:noFill/>
          </a:ln>
        </p:spPr>
      </p:pic>
      <p:pic>
        <p:nvPicPr>
          <p:cNvPr id="818" name="Google Shape;818;p112"/>
          <p:cNvPicPr preferRelativeResize="0"/>
          <p:nvPr/>
        </p:nvPicPr>
        <p:blipFill rotWithShape="1">
          <a:blip r:embed="rId7">
            <a:alphaModFix/>
          </a:blip>
          <a:srcRect b="8214"/>
          <a:stretch/>
        </p:blipFill>
        <p:spPr>
          <a:xfrm>
            <a:off x="6221000" y="506700"/>
            <a:ext cx="2714850" cy="1433662"/>
          </a:xfrm>
          <a:prstGeom prst="rect">
            <a:avLst/>
          </a:prstGeom>
          <a:noFill/>
          <a:ln>
            <a:noFill/>
          </a:ln>
        </p:spPr>
      </p:pic>
      <p:pic>
        <p:nvPicPr>
          <p:cNvPr id="819" name="Google Shape;819;p112"/>
          <p:cNvPicPr preferRelativeResize="0"/>
          <p:nvPr/>
        </p:nvPicPr>
        <p:blipFill>
          <a:blip r:embed="rId8">
            <a:alphaModFix/>
          </a:blip>
          <a:stretch>
            <a:fillRect/>
          </a:stretch>
        </p:blipFill>
        <p:spPr>
          <a:xfrm>
            <a:off x="3167325" y="1966369"/>
            <a:ext cx="2036137" cy="1356570"/>
          </a:xfrm>
          <a:prstGeom prst="rect">
            <a:avLst/>
          </a:prstGeom>
          <a:noFill/>
          <a:ln>
            <a:noFill/>
          </a:ln>
        </p:spPr>
      </p:pic>
      <p:pic>
        <p:nvPicPr>
          <p:cNvPr id="820" name="Google Shape;820;p112"/>
          <p:cNvPicPr preferRelativeResize="0"/>
          <p:nvPr/>
        </p:nvPicPr>
        <p:blipFill>
          <a:blip r:embed="rId9">
            <a:alphaModFix/>
          </a:blip>
          <a:stretch>
            <a:fillRect/>
          </a:stretch>
        </p:blipFill>
        <p:spPr>
          <a:xfrm>
            <a:off x="0" y="3372938"/>
            <a:ext cx="2187770" cy="1230619"/>
          </a:xfrm>
          <a:prstGeom prst="rect">
            <a:avLst/>
          </a:prstGeom>
          <a:noFill/>
          <a:ln>
            <a:noFill/>
          </a:ln>
        </p:spPr>
      </p:pic>
      <p:pic>
        <p:nvPicPr>
          <p:cNvPr id="821" name="Google Shape;821;p112"/>
          <p:cNvPicPr preferRelativeResize="0"/>
          <p:nvPr/>
        </p:nvPicPr>
        <p:blipFill>
          <a:blip r:embed="rId10">
            <a:alphaModFix/>
          </a:blip>
          <a:stretch>
            <a:fillRect/>
          </a:stretch>
        </p:blipFill>
        <p:spPr>
          <a:xfrm>
            <a:off x="6248400" y="3285605"/>
            <a:ext cx="2036141" cy="1357421"/>
          </a:xfrm>
          <a:prstGeom prst="rect">
            <a:avLst/>
          </a:prstGeom>
          <a:noFill/>
          <a:ln>
            <a:noFill/>
          </a:ln>
        </p:spPr>
      </p:pic>
      <p:pic>
        <p:nvPicPr>
          <p:cNvPr id="822" name="Google Shape;822;p112"/>
          <p:cNvPicPr preferRelativeResize="0"/>
          <p:nvPr/>
        </p:nvPicPr>
        <p:blipFill>
          <a:blip r:embed="rId11">
            <a:alphaModFix/>
          </a:blip>
          <a:stretch>
            <a:fillRect/>
          </a:stretch>
        </p:blipFill>
        <p:spPr>
          <a:xfrm>
            <a:off x="3214775" y="3276849"/>
            <a:ext cx="2083219" cy="1374923"/>
          </a:xfrm>
          <a:prstGeom prst="rect">
            <a:avLst/>
          </a:prstGeom>
          <a:noFill/>
          <a:ln>
            <a:noFill/>
          </a:ln>
        </p:spPr>
      </p:pic>
      <p:graphicFrame>
        <p:nvGraphicFramePr>
          <p:cNvPr id="823" name="Google Shape;823;p112"/>
          <p:cNvGraphicFramePr/>
          <p:nvPr/>
        </p:nvGraphicFramePr>
        <p:xfrm>
          <a:off x="-82150" y="563850"/>
          <a:ext cx="3000000" cy="3000000"/>
        </p:xfrm>
        <a:graphic>
          <a:graphicData uri="http://schemas.openxmlformats.org/drawingml/2006/table">
            <a:tbl>
              <a:tblPr>
                <a:noFill/>
                <a:tableStyleId>{5E3FAF1D-0294-4563-B775-7ED3A89DF8BC}</a:tableStyleId>
              </a:tblPr>
              <a:tblGrid>
                <a:gridCol w="3075375">
                  <a:extLst>
                    <a:ext uri="{9D8B030D-6E8A-4147-A177-3AD203B41FA5}">
                      <a16:colId xmlns:a16="http://schemas.microsoft.com/office/drawing/2014/main" val="20000"/>
                    </a:ext>
                  </a:extLst>
                </a:gridCol>
                <a:gridCol w="3075375">
                  <a:extLst>
                    <a:ext uri="{9D8B030D-6E8A-4147-A177-3AD203B41FA5}">
                      <a16:colId xmlns:a16="http://schemas.microsoft.com/office/drawing/2014/main" val="20001"/>
                    </a:ext>
                  </a:extLst>
                </a:gridCol>
                <a:gridCol w="3075375">
                  <a:extLst>
                    <a:ext uri="{9D8B030D-6E8A-4147-A177-3AD203B41FA5}">
                      <a16:colId xmlns:a16="http://schemas.microsoft.com/office/drawing/2014/main" val="20002"/>
                    </a:ext>
                  </a:extLst>
                </a:gridCol>
              </a:tblGrid>
              <a:tr h="1350900">
                <a:tc>
                  <a:txBody>
                    <a:bodyPr/>
                    <a:lstStyle/>
                    <a:p>
                      <a:pPr marL="0" lvl="0" indent="0" algn="l" rtl="0">
                        <a:spcBef>
                          <a:spcPts val="0"/>
                        </a:spcBef>
                        <a:spcAft>
                          <a:spcPts val="0"/>
                        </a:spcAft>
                        <a:buNone/>
                      </a:pPr>
                      <a:r>
                        <a:rPr lang="en" sz="1100" b="1"/>
                        <a:t>White Magic</a:t>
                      </a:r>
                      <a:endParaRPr sz="1100" b="1"/>
                    </a:p>
                  </a:txBody>
                  <a:tcPr marL="91425" marR="91425" marT="68575" marB="68575"/>
                </a:tc>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     </a:t>
                      </a: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r>
                        <a:rPr lang="en" sz="1100" b="1">
                          <a:solidFill>
                            <a:srgbClr val="CC0000"/>
                          </a:solidFill>
                        </a:rPr>
                        <a:t>                                           </a:t>
                      </a:r>
                      <a:r>
                        <a:rPr lang="en" sz="1100" b="1">
                          <a:solidFill>
                            <a:srgbClr val="FFFFFF"/>
                          </a:solidFill>
                        </a:rPr>
                        <a:t>Chief</a:t>
                      </a:r>
                      <a:endParaRPr sz="1100">
                        <a:solidFill>
                          <a:srgbClr val="FFFFFF"/>
                        </a:solidFill>
                      </a:endParaRPr>
                    </a:p>
                  </a:txBody>
                  <a:tcPr marL="91425" marR="91425" marT="68575" marB="68575"/>
                </a:tc>
                <a:tc>
                  <a:txBody>
                    <a:bodyPr/>
                    <a:lstStyle/>
                    <a:p>
                      <a:pPr marL="0" lvl="0" indent="0" algn="l" rtl="0">
                        <a:spcBef>
                          <a:spcPts val="0"/>
                        </a:spcBef>
                        <a:spcAft>
                          <a:spcPts val="0"/>
                        </a:spcAft>
                        <a:buNone/>
                      </a:pPr>
                      <a:r>
                        <a:rPr lang="en" sz="1100" b="1">
                          <a:solidFill>
                            <a:srgbClr val="CC0000"/>
                          </a:solidFill>
                        </a:rPr>
                        <a:t>  Sanguine</a:t>
                      </a:r>
                      <a:endParaRPr sz="1100" b="1">
                        <a:solidFill>
                          <a:srgbClr val="CC0000"/>
                        </a:solidFill>
                      </a:endParaRPr>
                    </a:p>
                  </a:txBody>
                  <a:tcPr marL="91425" marR="91425" marT="68575" marB="68575"/>
                </a:tc>
                <a:extLst>
                  <a:ext uri="{0D108BD9-81ED-4DB2-BD59-A6C34878D82A}">
                    <a16:rowId xmlns:a16="http://schemas.microsoft.com/office/drawing/2014/main" val="10000"/>
                  </a:ext>
                </a:extLst>
              </a:tr>
              <a:tr h="1350900">
                <a:tc>
                  <a:txBody>
                    <a:bodyPr/>
                    <a:lstStyle/>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None/>
                      </a:pPr>
                      <a:endParaRPr sz="1100" b="1">
                        <a:solidFill>
                          <a:srgbClr val="CC0000"/>
                        </a:solidFill>
                      </a:endParaRPr>
                    </a:p>
                    <a:p>
                      <a:pPr marL="0" lvl="0" indent="0" algn="l" rtl="0">
                        <a:spcBef>
                          <a:spcPts val="0"/>
                        </a:spcBef>
                        <a:spcAft>
                          <a:spcPts val="0"/>
                        </a:spcAft>
                        <a:buClr>
                          <a:schemeClr val="dk1"/>
                        </a:buClr>
                        <a:buSzPts val="800"/>
                        <a:buFont typeface="Arial"/>
                        <a:buNone/>
                      </a:pPr>
                      <a:r>
                        <a:rPr lang="en" sz="1100" b="1">
                          <a:solidFill>
                            <a:srgbClr val="CC0000"/>
                          </a:solidFill>
                        </a:rPr>
                        <a:t>Daisy</a:t>
                      </a:r>
                      <a:endParaRPr sz="1100"/>
                    </a:p>
                  </a:txBody>
                  <a:tcPr marL="91425" marR="91425" marT="68575" marB="68575"/>
                </a:tc>
                <a:tc>
                  <a:txBody>
                    <a:bodyPr/>
                    <a:lstStyle/>
                    <a:p>
                      <a:pPr marL="0" lvl="0" indent="0" algn="l" rtl="0">
                        <a:spcBef>
                          <a:spcPts val="0"/>
                        </a:spcBef>
                        <a:spcAft>
                          <a:spcPts val="0"/>
                        </a:spcAft>
                        <a:buNone/>
                      </a:pPr>
                      <a:r>
                        <a:rPr lang="en" sz="1100"/>
                        <a:t>        </a:t>
                      </a: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a:t>                                        </a:t>
                      </a:r>
                      <a:r>
                        <a:rPr lang="en" sz="1100" b="1">
                          <a:solidFill>
                            <a:srgbClr val="FFFFFF"/>
                          </a:solidFill>
                        </a:rPr>
                        <a:t>Buri</a:t>
                      </a:r>
                      <a:endParaRPr sz="1100" b="1">
                        <a:solidFill>
                          <a:srgbClr val="FFFFFF"/>
                        </a:solidFill>
                      </a:endParaRPr>
                    </a:p>
                    <a:p>
                      <a:pPr marL="0" lvl="0" indent="0" algn="l" rtl="0">
                        <a:spcBef>
                          <a:spcPts val="0"/>
                        </a:spcBef>
                        <a:spcAft>
                          <a:spcPts val="0"/>
                        </a:spcAft>
                        <a:buNone/>
                      </a:pPr>
                      <a:r>
                        <a:rPr lang="en" sz="1100"/>
                        <a:t>                                   </a:t>
                      </a:r>
                      <a:endParaRPr sz="1100"/>
                    </a:p>
                  </a:txBody>
                  <a:tcPr marL="91425" marR="91425" marT="68575" marB="68575"/>
                </a:tc>
                <a:tc>
                  <a:txBody>
                    <a:bodyPr/>
                    <a:lstStyle/>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a:t>                                     </a:t>
                      </a:r>
                      <a:r>
                        <a:rPr lang="en" sz="1100" b="1">
                          <a:solidFill>
                            <a:srgbClr val="FFFFFF"/>
                          </a:solidFill>
                        </a:rPr>
                        <a:t>N’Dama</a:t>
                      </a:r>
                      <a:endParaRPr sz="1100" b="1">
                        <a:solidFill>
                          <a:srgbClr val="FFFFFF"/>
                        </a:solidFill>
                      </a:endParaRPr>
                    </a:p>
                  </a:txBody>
                  <a:tcPr marL="91425" marR="91425" marT="68575" marB="68575"/>
                </a:tc>
                <a:extLst>
                  <a:ext uri="{0D108BD9-81ED-4DB2-BD59-A6C34878D82A}">
                    <a16:rowId xmlns:a16="http://schemas.microsoft.com/office/drawing/2014/main" val="10001"/>
                  </a:ext>
                </a:extLst>
              </a:tr>
              <a:tr h="1350900">
                <a:tc>
                  <a:txBody>
                    <a:bodyPr/>
                    <a:lstStyle/>
                    <a:p>
                      <a:pPr marL="0" lvl="0" indent="0" algn="l" rtl="0">
                        <a:spcBef>
                          <a:spcPts val="0"/>
                        </a:spcBef>
                        <a:spcAft>
                          <a:spcPts val="0"/>
                        </a:spcAft>
                        <a:buNone/>
                      </a:pPr>
                      <a:r>
                        <a:rPr lang="en" sz="1100" b="1"/>
                        <a:t>Auroch</a:t>
                      </a:r>
                      <a:endParaRPr sz="1100" b="1"/>
                    </a:p>
                  </a:txBody>
                  <a:tcPr marL="91425" marR="91425" marT="68575" marB="68575"/>
                </a:tc>
                <a:tc>
                  <a:txBody>
                    <a:bodyPr/>
                    <a:lstStyle/>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endParaRPr sz="1100"/>
                    </a:p>
                    <a:p>
                      <a:pPr marL="0" lvl="0" indent="0" algn="l" rtl="0">
                        <a:spcBef>
                          <a:spcPts val="0"/>
                        </a:spcBef>
                        <a:spcAft>
                          <a:spcPts val="0"/>
                        </a:spcAft>
                        <a:buNone/>
                      </a:pPr>
                      <a:r>
                        <a:rPr lang="en" sz="1100"/>
                        <a:t>                       </a:t>
                      </a:r>
                      <a:r>
                        <a:rPr lang="en" sz="1100" b="1">
                          <a:solidFill>
                            <a:srgbClr val="CC0000"/>
                          </a:solidFill>
                        </a:rPr>
                        <a:t>86 Squared +</a:t>
                      </a:r>
                      <a:endParaRPr sz="1100" b="1">
                        <a:solidFill>
                          <a:srgbClr val="CC0000"/>
                        </a:solidFill>
                      </a:endParaRPr>
                    </a:p>
                  </a:txBody>
                  <a:tcPr marL="91425" marR="91425" marT="68575" marB="68575"/>
                </a:tc>
                <a:tc>
                  <a:txBody>
                    <a:bodyPr/>
                    <a:lstStyle/>
                    <a:p>
                      <a:pPr marL="0" lvl="0" indent="0" algn="l" rtl="0">
                        <a:spcBef>
                          <a:spcPts val="0"/>
                        </a:spcBef>
                        <a:spcAft>
                          <a:spcPts val="0"/>
                        </a:spcAft>
                        <a:buNone/>
                      </a:pPr>
                      <a:r>
                        <a:rPr lang="en" sz="1100"/>
                        <a:t>   </a:t>
                      </a:r>
                      <a:r>
                        <a:rPr lang="en" sz="1100" b="1"/>
                        <a:t>A.M.R</a:t>
                      </a:r>
                      <a:endParaRPr sz="1100" b="1"/>
                    </a:p>
                  </a:txBody>
                  <a:tcPr marL="91425" marR="91425" marT="68575" marB="68575"/>
                </a:tc>
                <a:extLst>
                  <a:ext uri="{0D108BD9-81ED-4DB2-BD59-A6C34878D82A}">
                    <a16:rowId xmlns:a16="http://schemas.microsoft.com/office/drawing/2014/main" val="10002"/>
                  </a:ext>
                </a:extLst>
              </a:tr>
            </a:tbl>
          </a:graphicData>
        </a:graphic>
      </p:graphicFrame>
      <p:sp>
        <p:nvSpPr>
          <p:cNvPr id="824" name="Google Shape;824;p112"/>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36</a:t>
            </a:r>
            <a:endParaRPr>
              <a:solidFill>
                <a:srgbClr val="FFFFFF"/>
              </a:solidFill>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Google Shape;829;p113"/>
          <p:cNvSpPr/>
          <p:nvPr/>
        </p:nvSpPr>
        <p:spPr>
          <a:xfrm>
            <a:off x="1714175" y="1387931"/>
            <a:ext cx="5935500" cy="22497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68300" algn="l" rtl="0">
              <a:lnSpc>
                <a:spcPct val="115000"/>
              </a:lnSpc>
              <a:spcBef>
                <a:spcPts val="0"/>
              </a:spcBef>
              <a:spcAft>
                <a:spcPts val="0"/>
              </a:spcAft>
              <a:buClr>
                <a:schemeClr val="dk1"/>
              </a:buClr>
              <a:buSzPts val="2200"/>
              <a:buFont typeface="Open Sans"/>
              <a:buChar char="●"/>
            </a:pPr>
            <a:r>
              <a:rPr lang="en" sz="2200">
                <a:solidFill>
                  <a:schemeClr val="dk1"/>
                </a:solidFill>
                <a:latin typeface="Open Sans"/>
                <a:ea typeface="Open Sans"/>
                <a:cs typeface="Open Sans"/>
                <a:sym typeface="Open Sans"/>
              </a:rPr>
              <a:t>Add the “Super Cattle” to your original classification.</a:t>
            </a:r>
            <a:endParaRPr sz="2200">
              <a:solidFill>
                <a:schemeClr val="dk1"/>
              </a:solidFill>
              <a:latin typeface="Open Sans"/>
              <a:ea typeface="Open Sans"/>
              <a:cs typeface="Open Sans"/>
              <a:sym typeface="Open Sans"/>
            </a:endParaRPr>
          </a:p>
          <a:p>
            <a:pPr marL="457200" lvl="0" indent="-368300" algn="l" rtl="0">
              <a:lnSpc>
                <a:spcPct val="115000"/>
              </a:lnSpc>
              <a:spcBef>
                <a:spcPts val="0"/>
              </a:spcBef>
              <a:spcAft>
                <a:spcPts val="0"/>
              </a:spcAft>
              <a:buClr>
                <a:schemeClr val="dk1"/>
              </a:buClr>
              <a:buSzPts val="2200"/>
              <a:buFont typeface="Open Sans"/>
              <a:buChar char="●"/>
            </a:pPr>
            <a:r>
              <a:rPr lang="en" sz="2200">
                <a:solidFill>
                  <a:schemeClr val="dk1"/>
                </a:solidFill>
                <a:latin typeface="Open Sans"/>
                <a:ea typeface="Open Sans"/>
                <a:cs typeface="Open Sans"/>
                <a:sym typeface="Open Sans"/>
              </a:rPr>
              <a:t>What traits do they have in common with the “normal” cattle?</a:t>
            </a:r>
            <a:endParaRPr sz="2200">
              <a:solidFill>
                <a:schemeClr val="dk1"/>
              </a:solidFill>
              <a:latin typeface="Open Sans"/>
              <a:ea typeface="Open Sans"/>
              <a:cs typeface="Open Sans"/>
              <a:sym typeface="Open Sans"/>
            </a:endParaRPr>
          </a:p>
          <a:p>
            <a:pPr marL="457200" lvl="0" indent="-368300" algn="l" rtl="0">
              <a:lnSpc>
                <a:spcPct val="115000"/>
              </a:lnSpc>
              <a:spcBef>
                <a:spcPts val="0"/>
              </a:spcBef>
              <a:spcAft>
                <a:spcPts val="0"/>
              </a:spcAft>
              <a:buClr>
                <a:schemeClr val="dk1"/>
              </a:buClr>
              <a:buSzPts val="2200"/>
              <a:buFont typeface="Open Sans"/>
              <a:buChar char="●"/>
            </a:pPr>
            <a:r>
              <a:rPr lang="en" sz="2200">
                <a:solidFill>
                  <a:schemeClr val="dk1"/>
                </a:solidFill>
                <a:latin typeface="Open Sans"/>
                <a:ea typeface="Open Sans"/>
                <a:cs typeface="Open Sans"/>
                <a:sym typeface="Open Sans"/>
              </a:rPr>
              <a:t>What trait(s) make them “super”?</a:t>
            </a:r>
            <a:endParaRPr sz="2200">
              <a:solidFill>
                <a:schemeClr val="dk1"/>
              </a:solidFill>
              <a:latin typeface="Open Sans"/>
              <a:ea typeface="Open Sans"/>
              <a:cs typeface="Open Sans"/>
              <a:sym typeface="Open Sans"/>
            </a:endParaRPr>
          </a:p>
        </p:txBody>
      </p:sp>
      <p:pic>
        <p:nvPicPr>
          <p:cNvPr id="830" name="Google Shape;830;p113">
            <a:hlinkClick r:id="rId3"/>
          </p:cNvPr>
          <p:cNvPicPr preferRelativeResize="0"/>
          <p:nvPr/>
        </p:nvPicPr>
        <p:blipFill>
          <a:blip r:embed="rId4">
            <a:alphaModFix/>
          </a:blip>
          <a:stretch>
            <a:fillRect/>
          </a:stretch>
        </p:blipFill>
        <p:spPr>
          <a:xfrm>
            <a:off x="4403" y="3980606"/>
            <a:ext cx="685800" cy="685800"/>
          </a:xfrm>
          <a:prstGeom prst="rect">
            <a:avLst/>
          </a:prstGeom>
          <a:noFill/>
          <a:ln>
            <a:noFill/>
          </a:ln>
        </p:spPr>
      </p:pic>
      <p:sp>
        <p:nvSpPr>
          <p:cNvPr id="831" name="Google Shape;831;p113"/>
          <p:cNvSpPr txBox="1">
            <a:spLocks noGrp="1"/>
          </p:cNvSpPr>
          <p:nvPr>
            <p:ph type="title"/>
          </p:nvPr>
        </p:nvSpPr>
        <p:spPr>
          <a:xfrm>
            <a:off x="311700" y="2540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Cattle Cards: </a:t>
            </a:r>
            <a:r>
              <a:rPr lang="en"/>
              <a:t>Small Groups</a:t>
            </a:r>
            <a:endParaRPr/>
          </a:p>
        </p:txBody>
      </p:sp>
      <p:pic>
        <p:nvPicPr>
          <p:cNvPr id="832" name="Google Shape;832;p113"/>
          <p:cNvPicPr preferRelativeResize="0"/>
          <p:nvPr/>
        </p:nvPicPr>
        <p:blipFill>
          <a:blip r:embed="rId5">
            <a:alphaModFix/>
          </a:blip>
          <a:stretch>
            <a:fillRect/>
          </a:stretch>
        </p:blipFill>
        <p:spPr>
          <a:xfrm>
            <a:off x="106225" y="1169531"/>
            <a:ext cx="685800" cy="685800"/>
          </a:xfrm>
          <a:prstGeom prst="rect">
            <a:avLst/>
          </a:prstGeom>
          <a:noFill/>
          <a:ln>
            <a:noFill/>
          </a:ln>
        </p:spPr>
      </p:pic>
      <p:sp>
        <p:nvSpPr>
          <p:cNvPr id="833" name="Google Shape;833;p113"/>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3                         		  							                                                        Slide 37</a:t>
            </a:r>
            <a:endParaRPr>
              <a:solidFill>
                <a:srgbClr val="FFFFFF"/>
              </a:solidFill>
              <a:latin typeface="Open Sans"/>
              <a:ea typeface="Open Sans"/>
              <a:cs typeface="Open Sans"/>
              <a:sym typeface="Open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114"/>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Develop an Initial Model </a:t>
            </a:r>
            <a:endParaRPr b="1"/>
          </a:p>
        </p:txBody>
      </p:sp>
      <p:sp>
        <p:nvSpPr>
          <p:cNvPr id="839" name="Google Shape;839;p114"/>
          <p:cNvSpPr/>
          <p:nvPr/>
        </p:nvSpPr>
        <p:spPr>
          <a:xfrm>
            <a:off x="1266675" y="789056"/>
            <a:ext cx="6819600" cy="36672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Develop an initial model to explain what you think makes “super cattle”  “super” compared to normal cattle?” </a:t>
            </a:r>
            <a:r>
              <a:rPr lang="en" sz="2300">
                <a:solidFill>
                  <a:schemeClr val="dk1"/>
                </a:solidFill>
                <a:latin typeface="Open Sans"/>
                <a:ea typeface="Open Sans"/>
                <a:cs typeface="Open Sans"/>
                <a:sym typeface="Open Sans"/>
              </a:rPr>
              <a:t> </a:t>
            </a:r>
            <a:endParaRPr sz="2300">
              <a:solidFill>
                <a:schemeClr val="dk1"/>
              </a:solidFill>
              <a:latin typeface="Open Sans"/>
              <a:ea typeface="Open Sans"/>
              <a:cs typeface="Open Sans"/>
              <a:sym typeface="Open Sans"/>
            </a:endParaRPr>
          </a:p>
          <a:p>
            <a:pPr marL="457200" lvl="0" indent="0" algn="l" rtl="0">
              <a:spcBef>
                <a:spcPts val="0"/>
              </a:spcBef>
              <a:spcAft>
                <a:spcPts val="0"/>
              </a:spcAft>
              <a:buNone/>
            </a:pPr>
            <a:endParaRPr sz="700">
              <a:solidFill>
                <a:schemeClr val="dk1"/>
              </a:solidFill>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solidFill>
                  <a:schemeClr val="dk1"/>
                </a:solidFill>
                <a:latin typeface="Open Sans"/>
                <a:ea typeface="Open Sans"/>
                <a:cs typeface="Open Sans"/>
                <a:sym typeface="Open Sans"/>
              </a:rPr>
              <a:t>Try to explain what happens </a:t>
            </a:r>
            <a:r>
              <a:rPr lang="en" sz="2300" b="1" i="1">
                <a:solidFill>
                  <a:schemeClr val="dk1"/>
                </a:solidFill>
                <a:latin typeface="Open Sans"/>
                <a:ea typeface="Open Sans"/>
                <a:cs typeface="Open Sans"/>
                <a:sym typeface="Open Sans"/>
              </a:rPr>
              <a:t>inside</a:t>
            </a:r>
            <a:r>
              <a:rPr lang="en" sz="2300">
                <a:solidFill>
                  <a:schemeClr val="dk1"/>
                </a:solidFill>
                <a:latin typeface="Open Sans"/>
                <a:ea typeface="Open Sans"/>
                <a:cs typeface="Open Sans"/>
                <a:sym typeface="Open Sans"/>
              </a:rPr>
              <a:t> the organism as well as </a:t>
            </a:r>
            <a:r>
              <a:rPr lang="en" sz="2300" b="1" i="1">
                <a:solidFill>
                  <a:schemeClr val="dk1"/>
                </a:solidFill>
                <a:latin typeface="Open Sans"/>
                <a:ea typeface="Open Sans"/>
                <a:cs typeface="Open Sans"/>
                <a:sym typeface="Open Sans"/>
              </a:rPr>
              <a:t>outside</a:t>
            </a:r>
            <a:r>
              <a:rPr lang="en" sz="2300">
                <a:solidFill>
                  <a:schemeClr val="dk1"/>
                </a:solidFill>
                <a:latin typeface="Open Sans"/>
                <a:ea typeface="Open Sans"/>
                <a:cs typeface="Open Sans"/>
                <a:sym typeface="Open Sans"/>
              </a:rPr>
              <a:t> the organism that causes variation in traits.</a:t>
            </a:r>
            <a:r>
              <a:rPr lang="en" sz="2300">
                <a:latin typeface="Open Sans"/>
                <a:ea typeface="Open Sans"/>
                <a:cs typeface="Open Sans"/>
                <a:sym typeface="Open Sans"/>
              </a:rPr>
              <a:t> </a:t>
            </a:r>
            <a:endParaRPr sz="2300">
              <a:latin typeface="Open Sans"/>
              <a:ea typeface="Open Sans"/>
              <a:cs typeface="Open Sans"/>
              <a:sym typeface="Open Sans"/>
            </a:endParaRPr>
          </a:p>
          <a:p>
            <a:pPr marL="457200" lvl="0" indent="0" algn="l" rtl="0">
              <a:spcBef>
                <a:spcPts val="0"/>
              </a:spcBef>
              <a:spcAft>
                <a:spcPts val="0"/>
              </a:spcAft>
              <a:buNone/>
            </a:pPr>
            <a:endParaRPr sz="700">
              <a:latin typeface="Open Sans"/>
              <a:ea typeface="Open Sans"/>
              <a:cs typeface="Open Sans"/>
              <a:sym typeface="Open Sans"/>
            </a:endParaRPr>
          </a:p>
          <a:p>
            <a:pPr marL="457200" lvl="0" indent="-374650" algn="l" rtl="0">
              <a:spcBef>
                <a:spcPts val="0"/>
              </a:spcBef>
              <a:spcAft>
                <a:spcPts val="0"/>
              </a:spcAft>
              <a:buSzPts val="2300"/>
              <a:buFont typeface="Open Sans"/>
              <a:buChar char="●"/>
            </a:pPr>
            <a:r>
              <a:rPr lang="en" sz="2300">
                <a:latin typeface="Open Sans"/>
                <a:ea typeface="Open Sans"/>
                <a:cs typeface="Open Sans"/>
                <a:sym typeface="Open Sans"/>
              </a:rPr>
              <a:t>Use pictures, symbols, and words in your model to help represent and explain what you think is happening.</a:t>
            </a:r>
            <a:endParaRPr sz="2300">
              <a:latin typeface="Open Sans"/>
              <a:ea typeface="Open Sans"/>
              <a:cs typeface="Open Sans"/>
              <a:sym typeface="Open Sans"/>
            </a:endParaRPr>
          </a:p>
        </p:txBody>
      </p:sp>
      <p:pic>
        <p:nvPicPr>
          <p:cNvPr id="840" name="Google Shape;840;p114">
            <a:hlinkClick r:id="rId3"/>
          </p:cNvPr>
          <p:cNvPicPr preferRelativeResize="0"/>
          <p:nvPr/>
        </p:nvPicPr>
        <p:blipFill>
          <a:blip r:embed="rId4">
            <a:alphaModFix/>
          </a:blip>
          <a:stretch>
            <a:fillRect/>
          </a:stretch>
        </p:blipFill>
        <p:spPr>
          <a:xfrm>
            <a:off x="3" y="3961106"/>
            <a:ext cx="685800" cy="685800"/>
          </a:xfrm>
          <a:prstGeom prst="rect">
            <a:avLst/>
          </a:prstGeom>
          <a:noFill/>
          <a:ln>
            <a:noFill/>
          </a:ln>
        </p:spPr>
      </p:pic>
      <p:sp>
        <p:nvSpPr>
          <p:cNvPr id="841" name="Google Shape;841;p114"/>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4                         		  							                                                        Slide 38</a:t>
            </a:r>
            <a:endParaRPr>
              <a:solidFill>
                <a:srgbClr val="FFFFFF"/>
              </a:solidFill>
              <a:latin typeface="Open Sans"/>
              <a:ea typeface="Open Sans"/>
              <a:cs typeface="Open Sans"/>
              <a:sym typeface="Open Sans"/>
            </a:endParaRPr>
          </a:p>
        </p:txBody>
      </p:sp>
      <p:pic>
        <p:nvPicPr>
          <p:cNvPr id="842" name="Google Shape;842;p114"/>
          <p:cNvPicPr preferRelativeResize="0"/>
          <p:nvPr/>
        </p:nvPicPr>
        <p:blipFill>
          <a:blip r:embed="rId5">
            <a:alphaModFix/>
          </a:blip>
          <a:stretch>
            <a:fillRect/>
          </a:stretch>
        </p:blipFill>
        <p:spPr>
          <a:xfrm>
            <a:off x="114450" y="1017655"/>
            <a:ext cx="596646" cy="596646"/>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115"/>
          <p:cNvSpPr txBox="1">
            <a:spLocks noGrp="1"/>
          </p:cNvSpPr>
          <p:nvPr>
            <p:ph type="title"/>
          </p:nvPr>
        </p:nvSpPr>
        <p:spPr>
          <a:xfrm>
            <a:off x="191575" y="216431"/>
            <a:ext cx="8845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Compare Initial Models: </a:t>
            </a:r>
            <a:r>
              <a:rPr lang="en" sz="2600"/>
              <a:t>Stand Up, Hand Up, Pair Up</a:t>
            </a:r>
            <a:endParaRPr sz="2600" b="1"/>
          </a:p>
        </p:txBody>
      </p:sp>
      <p:sp>
        <p:nvSpPr>
          <p:cNvPr id="848" name="Google Shape;848;p115"/>
          <p:cNvSpPr/>
          <p:nvPr/>
        </p:nvSpPr>
        <p:spPr>
          <a:xfrm>
            <a:off x="1394850" y="1043213"/>
            <a:ext cx="6609900" cy="29391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On the signal, stand up with your hand up in the air (Learning Log and pen in the other hand). </a:t>
            </a: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Find another person whose hand is also up (the first person you make eye contact with).</a:t>
            </a: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Compare models, recording similarities and differences. </a:t>
            </a:r>
            <a:endParaRPr sz="2000">
              <a:solidFill>
                <a:schemeClr val="dk1"/>
              </a:solidFill>
              <a:latin typeface="Open Sans"/>
              <a:ea typeface="Open Sans"/>
              <a:cs typeface="Open Sans"/>
              <a:sym typeface="Open Sans"/>
            </a:endParaRPr>
          </a:p>
          <a:p>
            <a:pPr marL="457200" lvl="0" indent="-355600" algn="l" rtl="0">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Put your hands up again to find new partners. </a:t>
            </a:r>
            <a:endParaRPr sz="2200">
              <a:latin typeface="Open Sans"/>
              <a:ea typeface="Open Sans"/>
              <a:cs typeface="Open Sans"/>
              <a:sym typeface="Open Sans"/>
            </a:endParaRPr>
          </a:p>
        </p:txBody>
      </p:sp>
      <p:pic>
        <p:nvPicPr>
          <p:cNvPr id="849" name="Google Shape;849;p115"/>
          <p:cNvPicPr preferRelativeResize="0"/>
          <p:nvPr/>
        </p:nvPicPr>
        <p:blipFill>
          <a:blip r:embed="rId3">
            <a:alphaModFix/>
          </a:blip>
          <a:stretch>
            <a:fillRect/>
          </a:stretch>
        </p:blipFill>
        <p:spPr>
          <a:xfrm>
            <a:off x="191575" y="1101188"/>
            <a:ext cx="596646" cy="596646"/>
          </a:xfrm>
          <a:prstGeom prst="rect">
            <a:avLst/>
          </a:prstGeom>
          <a:noFill/>
          <a:ln>
            <a:noFill/>
          </a:ln>
        </p:spPr>
      </p:pic>
      <p:pic>
        <p:nvPicPr>
          <p:cNvPr id="850" name="Google Shape;850;p115">
            <a:hlinkClick r:id="rId4"/>
          </p:cNvPr>
          <p:cNvPicPr preferRelativeResize="0"/>
          <p:nvPr/>
        </p:nvPicPr>
        <p:blipFill>
          <a:blip r:embed="rId5">
            <a:alphaModFix/>
          </a:blip>
          <a:stretch>
            <a:fillRect/>
          </a:stretch>
        </p:blipFill>
        <p:spPr>
          <a:xfrm>
            <a:off x="3" y="3961106"/>
            <a:ext cx="685800" cy="685800"/>
          </a:xfrm>
          <a:prstGeom prst="rect">
            <a:avLst/>
          </a:prstGeom>
          <a:noFill/>
          <a:ln>
            <a:noFill/>
          </a:ln>
        </p:spPr>
      </p:pic>
      <p:sp>
        <p:nvSpPr>
          <p:cNvPr id="851" name="Google Shape;851;p115"/>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5                         		  							                                                        Slide 39</a:t>
            </a:r>
            <a:endParaRPr>
              <a:solidFill>
                <a:srgbClr val="FFFFFF"/>
              </a:solidFill>
              <a:latin typeface="Open Sans"/>
              <a:ea typeface="Open Sans"/>
              <a:cs typeface="Open Sans"/>
              <a:sym typeface="Open Sans"/>
            </a:endParaRPr>
          </a:p>
        </p:txBody>
      </p:sp>
      <p:sp>
        <p:nvSpPr>
          <p:cNvPr id="852" name="Google Shape;852;p115"/>
          <p:cNvSpPr/>
          <p:nvPr/>
        </p:nvSpPr>
        <p:spPr>
          <a:xfrm>
            <a:off x="5961005" y="3725248"/>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your thinking with the whole class. </a:t>
            </a:r>
            <a:endParaRPr>
              <a:solidFill>
                <a:srgbClr val="FFFFFF"/>
              </a:solidFill>
              <a:latin typeface="Didact Gothic"/>
              <a:ea typeface="Didact Gothic"/>
              <a:cs typeface="Didact Gothic"/>
              <a:sym typeface="Didact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44"/>
        <p:cNvGrpSpPr/>
        <p:nvPr/>
      </p:nvGrpSpPr>
      <p:grpSpPr>
        <a:xfrm>
          <a:off x="0" y="0"/>
          <a:ext cx="0" cy="0"/>
          <a:chOff x="0" y="0"/>
          <a:chExt cx="0" cy="0"/>
        </a:xfrm>
      </p:grpSpPr>
      <p:sp>
        <p:nvSpPr>
          <p:cNvPr id="445" name="Google Shape;445;p71"/>
          <p:cNvSpPr txBox="1">
            <a:spLocks noGrp="1"/>
          </p:cNvSpPr>
          <p:nvPr>
            <p:ph type="title"/>
          </p:nvPr>
        </p:nvSpPr>
        <p:spPr>
          <a:xfrm>
            <a:off x="167325" y="569700"/>
            <a:ext cx="3705000" cy="676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Special Thanks!</a:t>
            </a:r>
            <a:endParaRPr/>
          </a:p>
        </p:txBody>
      </p:sp>
      <p:sp>
        <p:nvSpPr>
          <p:cNvPr id="446" name="Google Shape;446;p71"/>
          <p:cNvSpPr txBox="1">
            <a:spLocks noGrp="1"/>
          </p:cNvSpPr>
          <p:nvPr>
            <p:ph type="body" idx="1"/>
          </p:nvPr>
        </p:nvSpPr>
        <p:spPr>
          <a:xfrm>
            <a:off x="167325" y="1245900"/>
            <a:ext cx="4155600" cy="3358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b="1">
                <a:solidFill>
                  <a:srgbClr val="000000"/>
                </a:solidFill>
                <a:latin typeface="Raleway"/>
                <a:ea typeface="Raleway"/>
                <a:cs typeface="Raleway"/>
                <a:sym typeface="Raleway"/>
              </a:rPr>
              <a:t>Unit Development Team</a:t>
            </a:r>
            <a:endParaRPr sz="1100" b="1">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Arial"/>
              <a:buChar char="●"/>
            </a:pPr>
            <a:r>
              <a:rPr lang="en" sz="1100" b="1">
                <a:solidFill>
                  <a:srgbClr val="000000"/>
                </a:solidFill>
                <a:latin typeface="Raleway"/>
                <a:ea typeface="Raleway"/>
                <a:cs typeface="Raleway"/>
                <a:sym typeface="Raleway"/>
              </a:rPr>
              <a:t>Sara Cooper</a:t>
            </a:r>
            <a:r>
              <a:rPr lang="en" sz="1100">
                <a:solidFill>
                  <a:srgbClr val="000000"/>
                </a:solidFill>
                <a:latin typeface="Raleway"/>
                <a:ea typeface="Raleway"/>
                <a:cs typeface="Raleway"/>
                <a:sym typeface="Raleway"/>
              </a:rPr>
              <a:t>, Lead Unit Designer &amp; Writer, Science Education Consultant, NE</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Betsy</a:t>
            </a:r>
            <a:r>
              <a:rPr lang="en" sz="1100">
                <a:solidFill>
                  <a:srgbClr val="000000"/>
                </a:solidFill>
                <a:latin typeface="Raleway"/>
                <a:ea typeface="Raleway"/>
                <a:cs typeface="Raleway"/>
                <a:sym typeface="Raleway"/>
              </a:rPr>
              <a:t> </a:t>
            </a:r>
            <a:r>
              <a:rPr lang="en" sz="1100" b="1">
                <a:solidFill>
                  <a:srgbClr val="000000"/>
                </a:solidFill>
                <a:latin typeface="Raleway"/>
                <a:ea typeface="Raleway"/>
                <a:cs typeface="Raleway"/>
                <a:sym typeface="Raleway"/>
              </a:rPr>
              <a:t>Barent</a:t>
            </a:r>
            <a:r>
              <a:rPr lang="en" sz="1100">
                <a:solidFill>
                  <a:srgbClr val="000000"/>
                </a:solidFill>
                <a:latin typeface="Raleway"/>
                <a:ea typeface="Raleway"/>
                <a:cs typeface="Raleway"/>
                <a:sym typeface="Raleway"/>
              </a:rPr>
              <a:t>, Writer, Science Coordinator, Lincoln Public Schools, NE</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Jordan Binfield, </a:t>
            </a:r>
            <a:r>
              <a:rPr lang="en" sz="1100">
                <a:solidFill>
                  <a:srgbClr val="000000"/>
                </a:solidFill>
                <a:latin typeface="Raleway"/>
                <a:ea typeface="Raleway"/>
                <a:cs typeface="Raleway"/>
                <a:sym typeface="Raleway"/>
              </a:rPr>
              <a:t>Writer, High School Teacher, Doniphan Public Schools, NE</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Dr. Bradley Dodson</a:t>
            </a:r>
            <a:r>
              <a:rPr lang="en" sz="1100">
                <a:solidFill>
                  <a:srgbClr val="000000"/>
                </a:solidFill>
                <a:latin typeface="Raleway"/>
                <a:ea typeface="Raleway"/>
                <a:cs typeface="Raleway"/>
                <a:sym typeface="Raleway"/>
              </a:rPr>
              <a:t>, Contributor, Professor of Agricultural Education, Chico State University (retired), CA</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Jeremy</a:t>
            </a:r>
            <a:r>
              <a:rPr lang="en" sz="1100">
                <a:solidFill>
                  <a:srgbClr val="000000"/>
                </a:solidFill>
                <a:latin typeface="Raleway"/>
                <a:ea typeface="Raleway"/>
                <a:cs typeface="Raleway"/>
                <a:sym typeface="Raleway"/>
              </a:rPr>
              <a:t> </a:t>
            </a:r>
            <a:r>
              <a:rPr lang="en" sz="1100" b="1">
                <a:solidFill>
                  <a:srgbClr val="000000"/>
                </a:solidFill>
                <a:latin typeface="Raleway"/>
                <a:ea typeface="Raleway"/>
                <a:cs typeface="Raleway"/>
                <a:sym typeface="Raleway"/>
              </a:rPr>
              <a:t>Blinn</a:t>
            </a:r>
            <a:r>
              <a:rPr lang="en" sz="1100">
                <a:solidFill>
                  <a:srgbClr val="000000"/>
                </a:solidFill>
                <a:latin typeface="Raleway"/>
                <a:ea typeface="Raleway"/>
                <a:cs typeface="Raleway"/>
                <a:sym typeface="Raleway"/>
              </a:rPr>
              <a:t>, Contributor, Science Curriculum Specialist, Volusia County School District, FL </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Sierra Meyers, </a:t>
            </a:r>
            <a:r>
              <a:rPr lang="en" sz="1100">
                <a:solidFill>
                  <a:srgbClr val="000000"/>
                </a:solidFill>
                <a:latin typeface="Raleway"/>
                <a:ea typeface="Raleway"/>
                <a:cs typeface="Raleway"/>
                <a:sym typeface="Raleway"/>
              </a:rPr>
              <a:t>Contributor, High School Agriculture Sciences Teacher, Elk Grove Unified School District, CA</a:t>
            </a:r>
            <a:endParaRPr sz="1100">
              <a:solidFill>
                <a:srgbClr val="000000"/>
              </a:solidFill>
              <a:latin typeface="Raleway"/>
              <a:ea typeface="Raleway"/>
              <a:cs typeface="Raleway"/>
              <a:sym typeface="Raleway"/>
            </a:endParaRPr>
          </a:p>
          <a:p>
            <a:pPr marL="457200" lvl="0" indent="-298450" algn="l" rtl="0">
              <a:lnSpc>
                <a:spcPct val="115000"/>
              </a:lnSpc>
              <a:spcBef>
                <a:spcPts val="0"/>
              </a:spcBef>
              <a:spcAft>
                <a:spcPts val="0"/>
              </a:spcAft>
              <a:buClr>
                <a:srgbClr val="000000"/>
              </a:buClr>
              <a:buSzPts val="1100"/>
              <a:buFont typeface="Open Sans"/>
              <a:buChar char="●"/>
            </a:pPr>
            <a:r>
              <a:rPr lang="en" sz="1100" b="1">
                <a:solidFill>
                  <a:srgbClr val="000000"/>
                </a:solidFill>
                <a:latin typeface="Raleway"/>
                <a:ea typeface="Raleway"/>
                <a:cs typeface="Raleway"/>
                <a:sym typeface="Raleway"/>
              </a:rPr>
              <a:t>Gerald</a:t>
            </a:r>
            <a:r>
              <a:rPr lang="en" sz="1100">
                <a:solidFill>
                  <a:srgbClr val="000000"/>
                </a:solidFill>
                <a:latin typeface="Raleway"/>
                <a:ea typeface="Raleway"/>
                <a:cs typeface="Raleway"/>
                <a:sym typeface="Raleway"/>
              </a:rPr>
              <a:t> </a:t>
            </a:r>
            <a:r>
              <a:rPr lang="en" sz="1100" b="1">
                <a:solidFill>
                  <a:srgbClr val="000000"/>
                </a:solidFill>
                <a:latin typeface="Raleway"/>
                <a:ea typeface="Raleway"/>
                <a:cs typeface="Raleway"/>
                <a:sym typeface="Raleway"/>
              </a:rPr>
              <a:t>Hosler</a:t>
            </a:r>
            <a:r>
              <a:rPr lang="en" sz="1100">
                <a:solidFill>
                  <a:srgbClr val="000000"/>
                </a:solidFill>
                <a:latin typeface="Raleway"/>
                <a:ea typeface="Raleway"/>
                <a:cs typeface="Raleway"/>
                <a:sym typeface="Raleway"/>
              </a:rPr>
              <a:t>, Contributor &amp; Pilot Teacher, High School Agriscience Teacher, Salem-Keizer Public Schools, OR</a:t>
            </a:r>
            <a:endParaRPr sz="1700"/>
          </a:p>
        </p:txBody>
      </p:sp>
      <p:sp>
        <p:nvSpPr>
          <p:cNvPr id="447" name="Google Shape;447;p71"/>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116"/>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Consensus Model Discussion</a:t>
            </a:r>
            <a:endParaRPr b="1"/>
          </a:p>
        </p:txBody>
      </p:sp>
      <p:sp>
        <p:nvSpPr>
          <p:cNvPr id="858" name="Google Shape;858;p116"/>
          <p:cNvSpPr/>
          <p:nvPr/>
        </p:nvSpPr>
        <p:spPr>
          <a:xfrm>
            <a:off x="1517775" y="917606"/>
            <a:ext cx="6975000" cy="35265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Open Sans"/>
                <a:ea typeface="Open Sans"/>
                <a:cs typeface="Open Sans"/>
                <a:sym typeface="Open Sans"/>
              </a:rPr>
              <a:t>Develop a whole-group record of what we agree on and where we have competing ideas across our initial models.</a:t>
            </a:r>
            <a:endParaRPr sz="1800">
              <a:latin typeface="Open Sans"/>
              <a:ea typeface="Open Sans"/>
              <a:cs typeface="Open Sans"/>
              <a:sym typeface="Open Sans"/>
            </a:endParaRPr>
          </a:p>
          <a:p>
            <a:pPr marL="0" lvl="0" indent="0" algn="l" rtl="0">
              <a:spcBef>
                <a:spcPts val="0"/>
              </a:spcBef>
              <a:spcAft>
                <a:spcPts val="0"/>
              </a:spcAft>
              <a:buNone/>
            </a:pPr>
            <a:endParaRPr sz="200">
              <a:latin typeface="Open Sans"/>
              <a:ea typeface="Open Sans"/>
              <a:cs typeface="Open Sans"/>
              <a:sym typeface="Open Sans"/>
            </a:endParaRPr>
          </a:p>
          <a:p>
            <a:pPr marL="457200" lvl="0" indent="-342900" algn="l" rtl="0">
              <a:spcBef>
                <a:spcPts val="0"/>
              </a:spcBef>
              <a:spcAft>
                <a:spcPts val="0"/>
              </a:spcAft>
              <a:buSzPts val="1800"/>
              <a:buFont typeface="Open Sans"/>
              <a:buChar char="●"/>
            </a:pPr>
            <a:r>
              <a:rPr lang="en" sz="1800">
                <a:latin typeface="Open Sans"/>
                <a:ea typeface="Open Sans"/>
                <a:cs typeface="Open Sans"/>
                <a:sym typeface="Open Sans"/>
              </a:rPr>
              <a:t>What do we all seem to agree on?</a:t>
            </a:r>
            <a:endParaRPr sz="1800">
              <a:latin typeface="Open Sans"/>
              <a:ea typeface="Open Sans"/>
              <a:cs typeface="Open Sans"/>
              <a:sym typeface="Open Sans"/>
            </a:endParaRPr>
          </a:p>
          <a:p>
            <a:pPr marL="457200" lvl="0" indent="0" algn="l" rtl="0">
              <a:spcBef>
                <a:spcPts val="0"/>
              </a:spcBef>
              <a:spcAft>
                <a:spcPts val="0"/>
              </a:spcAft>
              <a:buNone/>
            </a:pPr>
            <a:endParaRPr sz="800">
              <a:latin typeface="Open Sans"/>
              <a:ea typeface="Open Sans"/>
              <a:cs typeface="Open Sans"/>
              <a:sym typeface="Open Sans"/>
            </a:endParaRPr>
          </a:p>
          <a:p>
            <a:pPr marL="457200" lvl="0" indent="-342900" algn="l" rtl="0">
              <a:spcBef>
                <a:spcPts val="0"/>
              </a:spcBef>
              <a:spcAft>
                <a:spcPts val="0"/>
              </a:spcAft>
              <a:buSzPts val="1800"/>
              <a:buFont typeface="Open Sans"/>
              <a:buChar char="●"/>
            </a:pPr>
            <a:r>
              <a:rPr lang="en" sz="1800">
                <a:latin typeface="Open Sans"/>
                <a:ea typeface="Open Sans"/>
                <a:cs typeface="Open Sans"/>
                <a:sym typeface="Open Sans"/>
              </a:rPr>
              <a:t>What do we disagree on?</a:t>
            </a:r>
            <a:endParaRPr sz="1800">
              <a:latin typeface="Open Sans"/>
              <a:ea typeface="Open Sans"/>
              <a:cs typeface="Open Sans"/>
              <a:sym typeface="Open Sans"/>
            </a:endParaRPr>
          </a:p>
          <a:p>
            <a:pPr marL="457200" lvl="0" indent="0" algn="l" rtl="0">
              <a:spcBef>
                <a:spcPts val="0"/>
              </a:spcBef>
              <a:spcAft>
                <a:spcPts val="0"/>
              </a:spcAft>
              <a:buNone/>
            </a:pPr>
            <a:endParaRPr sz="800">
              <a:latin typeface="Open Sans"/>
              <a:ea typeface="Open Sans"/>
              <a:cs typeface="Open Sans"/>
              <a:sym typeface="Open Sans"/>
            </a:endParaRPr>
          </a:p>
          <a:p>
            <a:pPr marL="457200" lvl="0" indent="-342900" algn="l" rtl="0">
              <a:spcBef>
                <a:spcPts val="0"/>
              </a:spcBef>
              <a:spcAft>
                <a:spcPts val="0"/>
              </a:spcAft>
              <a:buSzPts val="1800"/>
              <a:buFont typeface="Open Sans"/>
              <a:buChar char="●"/>
            </a:pPr>
            <a:r>
              <a:rPr lang="en" sz="1800">
                <a:solidFill>
                  <a:schemeClr val="dk1"/>
                </a:solidFill>
                <a:latin typeface="Open Sans"/>
                <a:ea typeface="Open Sans"/>
                <a:cs typeface="Open Sans"/>
                <a:sym typeface="Open Sans"/>
              </a:rPr>
              <a:t>What are some new ideas that we may want to consider?</a:t>
            </a:r>
            <a:endParaRPr sz="1800">
              <a:latin typeface="Open Sans"/>
              <a:ea typeface="Open Sans"/>
              <a:cs typeface="Open Sans"/>
              <a:sym typeface="Open Sans"/>
            </a:endParaRPr>
          </a:p>
          <a:p>
            <a:pPr marL="457200" lvl="0" indent="0" algn="l" rtl="0">
              <a:spcBef>
                <a:spcPts val="0"/>
              </a:spcBef>
              <a:spcAft>
                <a:spcPts val="0"/>
              </a:spcAft>
              <a:buNone/>
            </a:pPr>
            <a:endParaRPr sz="800">
              <a:latin typeface="Open Sans"/>
              <a:ea typeface="Open Sans"/>
              <a:cs typeface="Open Sans"/>
              <a:sym typeface="Open Sans"/>
            </a:endParaRPr>
          </a:p>
          <a:p>
            <a:pPr marL="457200" lvl="0" indent="-342900" algn="l" rtl="0">
              <a:spcBef>
                <a:spcPts val="0"/>
              </a:spcBef>
              <a:spcAft>
                <a:spcPts val="0"/>
              </a:spcAft>
              <a:buSzPts val="1800"/>
              <a:buFont typeface="Open Sans"/>
              <a:buChar char="●"/>
            </a:pPr>
            <a:r>
              <a:rPr lang="en" sz="1800">
                <a:solidFill>
                  <a:schemeClr val="dk1"/>
                </a:solidFill>
                <a:latin typeface="Open Sans"/>
                <a:ea typeface="Open Sans"/>
                <a:cs typeface="Open Sans"/>
                <a:sym typeface="Open Sans"/>
              </a:rPr>
              <a:t>What information do we get from combining our part A and part B models?</a:t>
            </a:r>
            <a:endParaRPr sz="1800">
              <a:latin typeface="Open Sans"/>
              <a:ea typeface="Open Sans"/>
              <a:cs typeface="Open Sans"/>
              <a:sym typeface="Open Sans"/>
            </a:endParaRPr>
          </a:p>
          <a:p>
            <a:pPr marL="0" lvl="0" indent="0" algn="l" rtl="0">
              <a:spcBef>
                <a:spcPts val="0"/>
              </a:spcBef>
              <a:spcAft>
                <a:spcPts val="0"/>
              </a:spcAft>
              <a:buNone/>
            </a:pPr>
            <a:endParaRPr sz="1200">
              <a:latin typeface="Open Sans"/>
              <a:ea typeface="Open Sans"/>
              <a:cs typeface="Open Sans"/>
              <a:sym typeface="Open Sans"/>
            </a:endParaRPr>
          </a:p>
        </p:txBody>
      </p:sp>
      <p:sp>
        <p:nvSpPr>
          <p:cNvPr id="859" name="Google Shape;859;p116"/>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40</a:t>
            </a:r>
            <a:endParaRPr>
              <a:solidFill>
                <a:srgbClr val="FFFFFF"/>
              </a:solidFill>
              <a:latin typeface="Open Sans"/>
              <a:ea typeface="Open Sans"/>
              <a:cs typeface="Open Sans"/>
              <a:sym typeface="Open Sans"/>
            </a:endParaRPr>
          </a:p>
        </p:txBody>
      </p:sp>
      <p:pic>
        <p:nvPicPr>
          <p:cNvPr id="860" name="Google Shape;860;p116"/>
          <p:cNvPicPr preferRelativeResize="0"/>
          <p:nvPr/>
        </p:nvPicPr>
        <p:blipFill>
          <a:blip r:embed="rId3">
            <a:alphaModFix/>
          </a:blip>
          <a:stretch>
            <a:fillRect/>
          </a:stretch>
        </p:blipFill>
        <p:spPr>
          <a:xfrm>
            <a:off x="311698" y="1154633"/>
            <a:ext cx="596646" cy="596646"/>
          </a:xfrm>
          <a:prstGeom prst="rect">
            <a:avLst/>
          </a:prstGeom>
          <a:noFill/>
          <a:ln>
            <a:noFill/>
          </a:ln>
        </p:spPr>
      </p:pic>
      <p:sp>
        <p:nvSpPr>
          <p:cNvPr id="861" name="Google Shape;861;p116"/>
          <p:cNvSpPr/>
          <p:nvPr/>
        </p:nvSpPr>
        <p:spPr>
          <a:xfrm>
            <a:off x="5961005" y="4142917"/>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sure to record any additional questions in #2 of your Learning Log. </a:t>
            </a:r>
            <a:endParaRPr>
              <a:solidFill>
                <a:srgbClr val="FFFFFF"/>
              </a:solidFill>
              <a:latin typeface="Didact Gothic"/>
              <a:ea typeface="Didact Gothic"/>
              <a:cs typeface="Didact Gothic"/>
              <a:sym typeface="Didact Gothic"/>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117"/>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51</a:t>
            </a:fld>
            <a:endParaRPr/>
          </a:p>
        </p:txBody>
      </p:sp>
      <p:sp>
        <p:nvSpPr>
          <p:cNvPr id="867" name="Google Shape;867;p117"/>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68" name="Google Shape;868;p117"/>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pic>
        <p:nvPicPr>
          <p:cNvPr id="869" name="Google Shape;869;p117"/>
          <p:cNvPicPr preferRelativeResize="0"/>
          <p:nvPr/>
        </p:nvPicPr>
        <p:blipFill>
          <a:blip r:embed="rId3">
            <a:alphaModFix/>
          </a:blip>
          <a:stretch>
            <a:fillRect/>
          </a:stretch>
        </p:blipFill>
        <p:spPr>
          <a:xfrm>
            <a:off x="714" y="0"/>
            <a:ext cx="9142571" cy="51435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118"/>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52</a:t>
            </a:fld>
            <a:endParaRPr/>
          </a:p>
        </p:txBody>
      </p:sp>
      <p:sp>
        <p:nvSpPr>
          <p:cNvPr id="875" name="Google Shape;875;p118"/>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76" name="Google Shape;876;p118"/>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pic>
        <p:nvPicPr>
          <p:cNvPr id="877" name="Google Shape;877;p118"/>
          <p:cNvPicPr preferRelativeResize="0"/>
          <p:nvPr/>
        </p:nvPicPr>
        <p:blipFill>
          <a:blip r:embed="rId3">
            <a:alphaModFix/>
          </a:blip>
          <a:stretch>
            <a:fillRect/>
          </a:stretch>
        </p:blipFill>
        <p:spPr>
          <a:xfrm>
            <a:off x="589" y="0"/>
            <a:ext cx="9142571" cy="51435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81"/>
        <p:cNvGrpSpPr/>
        <p:nvPr/>
      </p:nvGrpSpPr>
      <p:grpSpPr>
        <a:xfrm>
          <a:off x="0" y="0"/>
          <a:ext cx="0" cy="0"/>
          <a:chOff x="0" y="0"/>
          <a:chExt cx="0" cy="0"/>
        </a:xfrm>
      </p:grpSpPr>
      <p:sp>
        <p:nvSpPr>
          <p:cNvPr id="882" name="Google Shape;882;p11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53</a:t>
            </a:fld>
            <a:endParaRPr/>
          </a:p>
        </p:txBody>
      </p:sp>
      <p:sp>
        <p:nvSpPr>
          <p:cNvPr id="883" name="Google Shape;883;p119"/>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84" name="Google Shape;884;p119"/>
          <p:cNvSpPr txBox="1">
            <a:spLocks noGrp="1"/>
          </p:cNvSpPr>
          <p:nvPr>
            <p:ph type="body" idx="1"/>
          </p:nvPr>
        </p:nvSpPr>
        <p:spPr>
          <a:xfrm>
            <a:off x="593575" y="1823700"/>
            <a:ext cx="7956600" cy="26517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a:p>
        </p:txBody>
      </p:sp>
      <p:pic>
        <p:nvPicPr>
          <p:cNvPr id="885" name="Google Shape;885;p119"/>
          <p:cNvPicPr preferRelativeResize="0"/>
          <p:nvPr/>
        </p:nvPicPr>
        <p:blipFill>
          <a:blip r:embed="rId3">
            <a:alphaModFix/>
          </a:blip>
          <a:stretch>
            <a:fillRect/>
          </a:stretch>
        </p:blipFill>
        <p:spPr>
          <a:xfrm>
            <a:off x="714" y="0"/>
            <a:ext cx="9142571" cy="51435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120"/>
          <p:cNvSpPr txBox="1">
            <a:spLocks noGrp="1"/>
          </p:cNvSpPr>
          <p:nvPr>
            <p:ph type="title"/>
          </p:nvPr>
        </p:nvSpPr>
        <p:spPr>
          <a:xfrm>
            <a:off x="305375" y="1113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Related Phenomena</a:t>
            </a:r>
            <a:endParaRPr b="1"/>
          </a:p>
        </p:txBody>
      </p:sp>
      <p:sp>
        <p:nvSpPr>
          <p:cNvPr id="891" name="Google Shape;891;p120"/>
          <p:cNvSpPr/>
          <p:nvPr/>
        </p:nvSpPr>
        <p:spPr>
          <a:xfrm>
            <a:off x="1377725" y="684000"/>
            <a:ext cx="6950700" cy="37722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00000"/>
              </a:lnSpc>
              <a:spcBef>
                <a:spcPts val="0"/>
              </a:spcBef>
              <a:spcAft>
                <a:spcPts val="0"/>
              </a:spcAft>
              <a:buClr>
                <a:schemeClr val="dk1"/>
              </a:buClr>
              <a:buSzPts val="1100"/>
              <a:buFont typeface="Arial"/>
              <a:buNone/>
            </a:pPr>
            <a:r>
              <a:rPr lang="en" sz="2800" b="1">
                <a:solidFill>
                  <a:schemeClr val="dk1"/>
                </a:solidFill>
                <a:latin typeface="Open Sans"/>
                <a:ea typeface="Open Sans"/>
                <a:cs typeface="Open Sans"/>
                <a:sym typeface="Open Sans"/>
              </a:rPr>
              <a:t>What do you know about other organisms and the relationship between their traits and purpose that might help us understand what makes Super Cattle “super”?</a:t>
            </a:r>
            <a:endParaRPr sz="2800" b="1">
              <a:solidFill>
                <a:schemeClr val="dk1"/>
              </a:solidFill>
              <a:latin typeface="Open Sans"/>
              <a:ea typeface="Open Sans"/>
              <a:cs typeface="Open Sans"/>
              <a:sym typeface="Open Sans"/>
            </a:endParaRPr>
          </a:p>
          <a:p>
            <a:pPr marL="0" lvl="0" indent="0" algn="l" rtl="0">
              <a:lnSpc>
                <a:spcPct val="115000"/>
              </a:lnSpc>
              <a:spcBef>
                <a:spcPts val="1600"/>
              </a:spcBef>
              <a:spcAft>
                <a:spcPts val="1600"/>
              </a:spcAft>
              <a:buClr>
                <a:schemeClr val="dk1"/>
              </a:buClr>
              <a:buSzPts val="1100"/>
              <a:buFont typeface="Arial"/>
              <a:buNone/>
            </a:pPr>
            <a:r>
              <a:rPr lang="en" sz="2200">
                <a:solidFill>
                  <a:schemeClr val="dk1"/>
                </a:solidFill>
                <a:latin typeface="Open Sans"/>
                <a:ea typeface="Open Sans"/>
                <a:cs typeface="Open Sans"/>
                <a:sym typeface="Open Sans"/>
              </a:rPr>
              <a:t>Feel free to record your thoughts in your Learning Log before sharing out.</a:t>
            </a:r>
            <a:endParaRPr sz="2200"/>
          </a:p>
        </p:txBody>
      </p:sp>
      <p:pic>
        <p:nvPicPr>
          <p:cNvPr id="892" name="Google Shape;892;p120">
            <a:hlinkClick r:id="rId3"/>
          </p:cNvPr>
          <p:cNvPicPr preferRelativeResize="0"/>
          <p:nvPr/>
        </p:nvPicPr>
        <p:blipFill>
          <a:blip r:embed="rId4">
            <a:alphaModFix/>
          </a:blip>
          <a:stretch>
            <a:fillRect/>
          </a:stretch>
        </p:blipFill>
        <p:spPr>
          <a:xfrm>
            <a:off x="3" y="3971681"/>
            <a:ext cx="685800" cy="685800"/>
          </a:xfrm>
          <a:prstGeom prst="rect">
            <a:avLst/>
          </a:prstGeom>
          <a:noFill/>
          <a:ln>
            <a:noFill/>
          </a:ln>
        </p:spPr>
      </p:pic>
      <p:sp>
        <p:nvSpPr>
          <p:cNvPr id="893" name="Google Shape;893;p120"/>
          <p:cNvSpPr/>
          <p:nvPr/>
        </p:nvSpPr>
        <p:spPr>
          <a:xfrm>
            <a:off x="5961005" y="4068148"/>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a related experience with the whole class. </a:t>
            </a:r>
            <a:endParaRPr>
              <a:solidFill>
                <a:srgbClr val="FFFFFF"/>
              </a:solidFill>
              <a:latin typeface="Didact Gothic"/>
              <a:ea typeface="Didact Gothic"/>
              <a:cs typeface="Didact Gothic"/>
              <a:sym typeface="Didact Gothic"/>
            </a:endParaRPr>
          </a:p>
        </p:txBody>
      </p:sp>
      <p:sp>
        <p:nvSpPr>
          <p:cNvPr id="894" name="Google Shape;894;p120"/>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6                          		  							                                                        Slide 41</a:t>
            </a:r>
            <a:endParaRPr>
              <a:solidFill>
                <a:srgbClr val="FFFFFF"/>
              </a:solidFill>
              <a:latin typeface="Open Sans"/>
              <a:ea typeface="Open Sans"/>
              <a:cs typeface="Open Sans"/>
              <a:sym typeface="Open Sans"/>
            </a:endParaRPr>
          </a:p>
        </p:txBody>
      </p:sp>
      <p:pic>
        <p:nvPicPr>
          <p:cNvPr id="895" name="Google Shape;895;p120"/>
          <p:cNvPicPr preferRelativeResize="0"/>
          <p:nvPr/>
        </p:nvPicPr>
        <p:blipFill>
          <a:blip r:embed="rId5">
            <a:alphaModFix/>
          </a:blip>
          <a:stretch>
            <a:fillRect/>
          </a:stretch>
        </p:blipFill>
        <p:spPr>
          <a:xfrm>
            <a:off x="114450" y="789055"/>
            <a:ext cx="596646" cy="596646"/>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0" name="Google Shape;900;p121"/>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Share Related Phenomena</a:t>
            </a:r>
            <a:endParaRPr b="1"/>
          </a:p>
        </p:txBody>
      </p:sp>
      <p:sp>
        <p:nvSpPr>
          <p:cNvPr id="901" name="Google Shape;901;p121"/>
          <p:cNvSpPr/>
          <p:nvPr/>
        </p:nvSpPr>
        <p:spPr>
          <a:xfrm>
            <a:off x="1154150" y="767438"/>
            <a:ext cx="7341900" cy="38031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r>
              <a:rPr lang="en" sz="2000">
                <a:solidFill>
                  <a:schemeClr val="dk1"/>
                </a:solidFill>
                <a:latin typeface="Open Sans"/>
                <a:ea typeface="Open Sans"/>
                <a:cs typeface="Open Sans"/>
                <a:sym typeface="Open Sans"/>
              </a:rPr>
              <a:t>As we share examples of related phenomena, we will make list to refer to later.</a:t>
            </a:r>
            <a:endParaRPr sz="2000">
              <a:solidFill>
                <a:schemeClr val="dk1"/>
              </a:solidFill>
              <a:latin typeface="Open Sans"/>
              <a:ea typeface="Open Sans"/>
              <a:cs typeface="Open Sans"/>
              <a:sym typeface="Open Sans"/>
            </a:endParaRPr>
          </a:p>
          <a:p>
            <a:pPr marL="0" lvl="0" indent="0" algn="l" rtl="0">
              <a:lnSpc>
                <a:spcPct val="100000"/>
              </a:lnSpc>
              <a:spcBef>
                <a:spcPts val="1000"/>
              </a:spcBef>
              <a:spcAft>
                <a:spcPts val="0"/>
              </a:spcAft>
              <a:buNone/>
            </a:pPr>
            <a:r>
              <a:rPr lang="en" sz="2000" b="1">
                <a:solidFill>
                  <a:schemeClr val="dk1"/>
                </a:solidFill>
                <a:latin typeface="Open Sans"/>
                <a:ea typeface="Open Sans"/>
                <a:cs typeface="Open Sans"/>
                <a:sym typeface="Open Sans"/>
              </a:rPr>
              <a:t>What do you know about other organisms and their traits that might help us understand what makes Super Cattle “super”?</a:t>
            </a:r>
            <a:endParaRPr sz="2000">
              <a:solidFill>
                <a:schemeClr val="dk1"/>
              </a:solidFill>
              <a:latin typeface="Open Sans"/>
              <a:ea typeface="Open Sans"/>
              <a:cs typeface="Open Sans"/>
              <a:sym typeface="Open Sans"/>
            </a:endParaRPr>
          </a:p>
          <a:p>
            <a:pPr marL="0" lvl="0" indent="0" algn="l" rtl="0">
              <a:lnSpc>
                <a:spcPct val="100000"/>
              </a:lnSpc>
              <a:spcBef>
                <a:spcPts val="1600"/>
              </a:spcBef>
              <a:spcAft>
                <a:spcPts val="0"/>
              </a:spcAft>
              <a:buNone/>
            </a:pPr>
            <a:r>
              <a:rPr lang="en" sz="2000">
                <a:solidFill>
                  <a:schemeClr val="dk1"/>
                </a:solidFill>
                <a:latin typeface="Open Sans"/>
                <a:ea typeface="Open Sans"/>
                <a:cs typeface="Open Sans"/>
                <a:sym typeface="Open Sans"/>
              </a:rPr>
              <a:t>As others share their ideas, think about these questions,</a:t>
            </a:r>
            <a:endParaRPr sz="2000">
              <a:solidFill>
                <a:schemeClr val="dk1"/>
              </a:solidFill>
              <a:latin typeface="Open Sans"/>
              <a:ea typeface="Open Sans"/>
              <a:cs typeface="Open Sans"/>
              <a:sym typeface="Open Sans"/>
            </a:endParaRPr>
          </a:p>
          <a:p>
            <a:pPr marL="457200" lvl="0" indent="-355600" algn="l" rtl="0">
              <a:lnSpc>
                <a:spcPct val="100000"/>
              </a:lnSpc>
              <a:spcBef>
                <a:spcPts val="100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Which examples stand out to you the most? (Why?)</a:t>
            </a:r>
            <a:endParaRPr sz="2000">
              <a:solidFill>
                <a:schemeClr val="dk1"/>
              </a:solidFill>
              <a:latin typeface="Open Sans"/>
              <a:ea typeface="Open Sans"/>
              <a:cs typeface="Open Sans"/>
              <a:sym typeface="Open Sans"/>
            </a:endParaRPr>
          </a:p>
          <a:p>
            <a:pPr marL="457200" lvl="0" indent="-355600" algn="l" rtl="0">
              <a:lnSpc>
                <a:spcPct val="100000"/>
              </a:lnSpc>
              <a:spcBef>
                <a:spcPts val="0"/>
              </a:spcBef>
              <a:spcAft>
                <a:spcPts val="0"/>
              </a:spcAft>
              <a:buClr>
                <a:schemeClr val="dk1"/>
              </a:buClr>
              <a:buSzPts val="2000"/>
              <a:buFont typeface="Open Sans"/>
              <a:buChar char="●"/>
            </a:pPr>
            <a:r>
              <a:rPr lang="en" sz="2000">
                <a:solidFill>
                  <a:schemeClr val="dk1"/>
                </a:solidFill>
                <a:latin typeface="Open Sans"/>
                <a:ea typeface="Open Sans"/>
                <a:cs typeface="Open Sans"/>
                <a:sym typeface="Open Sans"/>
              </a:rPr>
              <a:t>Which examples are new to you?</a:t>
            </a:r>
            <a:endParaRPr>
              <a:latin typeface="Open Sans"/>
              <a:ea typeface="Open Sans"/>
              <a:cs typeface="Open Sans"/>
              <a:sym typeface="Open Sans"/>
            </a:endParaRPr>
          </a:p>
        </p:txBody>
      </p:sp>
      <p:pic>
        <p:nvPicPr>
          <p:cNvPr id="902" name="Google Shape;902;p121"/>
          <p:cNvPicPr preferRelativeResize="0"/>
          <p:nvPr/>
        </p:nvPicPr>
        <p:blipFill>
          <a:blip r:embed="rId3">
            <a:alphaModFix/>
          </a:blip>
          <a:stretch>
            <a:fillRect/>
          </a:stretch>
        </p:blipFill>
        <p:spPr>
          <a:xfrm>
            <a:off x="95400" y="885338"/>
            <a:ext cx="596646" cy="596646"/>
          </a:xfrm>
          <a:prstGeom prst="rect">
            <a:avLst/>
          </a:prstGeom>
          <a:noFill/>
          <a:ln>
            <a:noFill/>
          </a:ln>
        </p:spPr>
      </p:pic>
      <p:sp>
        <p:nvSpPr>
          <p:cNvPr id="903" name="Google Shape;903;p121"/>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42</a:t>
            </a:r>
            <a:endParaRPr>
              <a:solidFill>
                <a:srgbClr val="FFFFFF"/>
              </a:solidFill>
              <a:latin typeface="Open Sans"/>
              <a:ea typeface="Open Sans"/>
              <a:cs typeface="Open Sans"/>
              <a:sym typeface="Open San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8" name="Google Shape;908;p122"/>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Ask Questions</a:t>
            </a:r>
            <a:endParaRPr b="1"/>
          </a:p>
        </p:txBody>
      </p:sp>
      <p:pic>
        <p:nvPicPr>
          <p:cNvPr id="909" name="Google Shape;909;p122">
            <a:hlinkClick r:id="rId3"/>
          </p:cNvPr>
          <p:cNvPicPr preferRelativeResize="0"/>
          <p:nvPr/>
        </p:nvPicPr>
        <p:blipFill>
          <a:blip r:embed="rId4">
            <a:alphaModFix/>
          </a:blip>
          <a:stretch>
            <a:fillRect/>
          </a:stretch>
        </p:blipFill>
        <p:spPr>
          <a:xfrm>
            <a:off x="3" y="4001006"/>
            <a:ext cx="685800" cy="685800"/>
          </a:xfrm>
          <a:prstGeom prst="rect">
            <a:avLst/>
          </a:prstGeom>
          <a:noFill/>
          <a:ln>
            <a:noFill/>
          </a:ln>
        </p:spPr>
      </p:pic>
      <p:sp>
        <p:nvSpPr>
          <p:cNvPr id="910" name="Google Shape;910;p122"/>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7                        		  							                                                        Slide 43</a:t>
            </a:r>
            <a:endParaRPr>
              <a:solidFill>
                <a:srgbClr val="FFFFFF"/>
              </a:solidFill>
              <a:latin typeface="Open Sans"/>
              <a:ea typeface="Open Sans"/>
              <a:cs typeface="Open Sans"/>
              <a:sym typeface="Open Sans"/>
            </a:endParaRPr>
          </a:p>
        </p:txBody>
      </p:sp>
      <p:sp>
        <p:nvSpPr>
          <p:cNvPr id="911" name="Google Shape;911;p122"/>
          <p:cNvSpPr/>
          <p:nvPr/>
        </p:nvSpPr>
        <p:spPr>
          <a:xfrm>
            <a:off x="1369225" y="880294"/>
            <a:ext cx="6126300" cy="30978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61950" algn="l" rtl="0">
              <a:lnSpc>
                <a:spcPct val="100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Jot down the questions you have that relate to cattle traits and super cattle.</a:t>
            </a:r>
            <a:endParaRPr sz="300">
              <a:solidFill>
                <a:schemeClr val="dk1"/>
              </a:solidFill>
              <a:latin typeface="Open Sans"/>
              <a:ea typeface="Open Sans"/>
              <a:cs typeface="Open Sans"/>
              <a:sym typeface="Open Sans"/>
            </a:endParaRPr>
          </a:p>
          <a:p>
            <a:pPr marL="457200" lvl="0" indent="-361950" algn="l" rtl="0">
              <a:lnSpc>
                <a:spcPct val="100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Find questions in:</a:t>
            </a:r>
            <a:endParaRPr sz="2100">
              <a:solidFill>
                <a:schemeClr val="dk1"/>
              </a:solidFill>
              <a:latin typeface="Open Sans"/>
              <a:ea typeface="Open Sans"/>
              <a:cs typeface="Open Sans"/>
              <a:sym typeface="Open Sans"/>
            </a:endParaRPr>
          </a:p>
          <a:p>
            <a:pPr marL="914400" lvl="1" indent="-323850" algn="l" rtl="0">
              <a:lnSpc>
                <a:spcPct val="100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your Learning Log</a:t>
            </a:r>
            <a:endParaRPr sz="1500">
              <a:solidFill>
                <a:schemeClr val="dk1"/>
              </a:solidFill>
              <a:latin typeface="Open Sans"/>
              <a:ea typeface="Open Sans"/>
              <a:cs typeface="Open Sans"/>
              <a:sym typeface="Open Sans"/>
            </a:endParaRPr>
          </a:p>
          <a:p>
            <a:pPr marL="914400" lvl="1" indent="-323850" algn="l" rtl="0">
              <a:lnSpc>
                <a:spcPct val="100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our related phenomena chart</a:t>
            </a:r>
            <a:endParaRPr sz="1500">
              <a:solidFill>
                <a:schemeClr val="dk1"/>
              </a:solidFill>
              <a:latin typeface="Open Sans"/>
              <a:ea typeface="Open Sans"/>
              <a:cs typeface="Open Sans"/>
              <a:sym typeface="Open Sans"/>
            </a:endParaRPr>
          </a:p>
          <a:p>
            <a:pPr marL="914400" lvl="1" indent="-323850" algn="l" rtl="0">
              <a:lnSpc>
                <a:spcPct val="100000"/>
              </a:lnSpc>
              <a:spcBef>
                <a:spcPts val="0"/>
              </a:spcBef>
              <a:spcAft>
                <a:spcPts val="0"/>
              </a:spcAft>
              <a:buClr>
                <a:schemeClr val="dk1"/>
              </a:buClr>
              <a:buSzPts val="1500"/>
              <a:buFont typeface="Open Sans"/>
              <a:buChar char="○"/>
            </a:pPr>
            <a:r>
              <a:rPr lang="en" sz="1500">
                <a:solidFill>
                  <a:schemeClr val="dk1"/>
                </a:solidFill>
                <a:latin typeface="Open Sans"/>
                <a:ea typeface="Open Sans"/>
                <a:cs typeface="Open Sans"/>
                <a:sym typeface="Open Sans"/>
              </a:rPr>
              <a:t>the class consensus model</a:t>
            </a:r>
            <a:endParaRPr sz="1500">
              <a:solidFill>
                <a:schemeClr val="dk1"/>
              </a:solidFill>
              <a:latin typeface="Open Sans"/>
              <a:ea typeface="Open Sans"/>
              <a:cs typeface="Open Sans"/>
              <a:sym typeface="Open Sans"/>
            </a:endParaRPr>
          </a:p>
          <a:p>
            <a:pPr marL="457200" lvl="0" indent="-361950" algn="l" rtl="0">
              <a:lnSpc>
                <a:spcPct val="100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Prioritize your questions by placing a star by one or two that you want to investigate first. </a:t>
            </a:r>
            <a:endParaRPr sz="1500">
              <a:latin typeface="Open Sans"/>
              <a:ea typeface="Open Sans"/>
              <a:cs typeface="Open Sans"/>
              <a:sym typeface="Open Sans"/>
            </a:endParaRPr>
          </a:p>
        </p:txBody>
      </p:sp>
      <p:sp>
        <p:nvSpPr>
          <p:cNvPr id="912" name="Google Shape;912;p122"/>
          <p:cNvSpPr/>
          <p:nvPr/>
        </p:nvSpPr>
        <p:spPr>
          <a:xfrm>
            <a:off x="5961005" y="3673798"/>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your prioritized questions with others. </a:t>
            </a:r>
            <a:endParaRPr>
              <a:solidFill>
                <a:srgbClr val="FFFFFF"/>
              </a:solidFill>
              <a:latin typeface="Didact Gothic"/>
              <a:ea typeface="Didact Gothic"/>
              <a:cs typeface="Didact Gothic"/>
              <a:sym typeface="Didact Gothic"/>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917" name="Google Shape;917;p123"/>
          <p:cNvSpPr txBox="1">
            <a:spLocks noGrp="1"/>
          </p:cNvSpPr>
          <p:nvPr>
            <p:ph type="title"/>
          </p:nvPr>
        </p:nvSpPr>
        <p:spPr>
          <a:xfrm>
            <a:off x="311700" y="177052"/>
            <a:ext cx="8520600" cy="783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b="1"/>
              <a:t>Sharing our Questions &amp; Generating Ideas for Investigations</a:t>
            </a:r>
            <a:endParaRPr sz="2400" b="1"/>
          </a:p>
        </p:txBody>
      </p:sp>
      <p:pic>
        <p:nvPicPr>
          <p:cNvPr id="918" name="Google Shape;918;p123">
            <a:hlinkClick r:id="rId3"/>
          </p:cNvPr>
          <p:cNvPicPr preferRelativeResize="0"/>
          <p:nvPr/>
        </p:nvPicPr>
        <p:blipFill>
          <a:blip r:embed="rId4">
            <a:alphaModFix/>
          </a:blip>
          <a:stretch>
            <a:fillRect/>
          </a:stretch>
        </p:blipFill>
        <p:spPr>
          <a:xfrm>
            <a:off x="3" y="3991931"/>
            <a:ext cx="685800" cy="685800"/>
          </a:xfrm>
          <a:prstGeom prst="rect">
            <a:avLst/>
          </a:prstGeom>
          <a:noFill/>
          <a:ln>
            <a:noFill/>
          </a:ln>
        </p:spPr>
      </p:pic>
      <p:sp>
        <p:nvSpPr>
          <p:cNvPr id="919" name="Google Shape;919;p123"/>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7                          		  							                                                        Slide 44</a:t>
            </a:r>
            <a:endParaRPr>
              <a:solidFill>
                <a:srgbClr val="FFFFFF"/>
              </a:solidFill>
              <a:latin typeface="Open Sans"/>
              <a:ea typeface="Open Sans"/>
              <a:cs typeface="Open Sans"/>
              <a:sym typeface="Open Sans"/>
            </a:endParaRPr>
          </a:p>
        </p:txBody>
      </p:sp>
      <p:pic>
        <p:nvPicPr>
          <p:cNvPr id="920" name="Google Shape;920;p123"/>
          <p:cNvPicPr preferRelativeResize="0"/>
          <p:nvPr/>
        </p:nvPicPr>
        <p:blipFill>
          <a:blip r:embed="rId5">
            <a:alphaModFix/>
          </a:blip>
          <a:stretch>
            <a:fillRect/>
          </a:stretch>
        </p:blipFill>
        <p:spPr>
          <a:xfrm>
            <a:off x="118875" y="1571728"/>
            <a:ext cx="596646" cy="596646"/>
          </a:xfrm>
          <a:prstGeom prst="rect">
            <a:avLst/>
          </a:prstGeom>
          <a:noFill/>
          <a:ln>
            <a:noFill/>
          </a:ln>
        </p:spPr>
      </p:pic>
      <p:sp>
        <p:nvSpPr>
          <p:cNvPr id="921" name="Google Shape;921;p123"/>
          <p:cNvSpPr/>
          <p:nvPr/>
        </p:nvSpPr>
        <p:spPr>
          <a:xfrm>
            <a:off x="1865150" y="1088738"/>
            <a:ext cx="5888400" cy="31389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457200" lvl="0" indent="-361950" algn="l" rtl="0">
              <a:lnSpc>
                <a:spcPct val="115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What questions do we need to answer first to help us explain ‘super’ cattle?</a:t>
            </a:r>
            <a:endParaRPr sz="2100">
              <a:solidFill>
                <a:schemeClr val="dk1"/>
              </a:solidFill>
              <a:latin typeface="Open Sans"/>
              <a:ea typeface="Open Sans"/>
              <a:cs typeface="Open Sans"/>
              <a:sym typeface="Open Sans"/>
            </a:endParaRPr>
          </a:p>
          <a:p>
            <a:pPr marL="457200" lvl="0" indent="-361950" algn="l" rtl="0">
              <a:lnSpc>
                <a:spcPct val="115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What do you think we can do to investigate some of our questions?</a:t>
            </a:r>
            <a:endParaRPr sz="2100">
              <a:solidFill>
                <a:schemeClr val="dk1"/>
              </a:solidFill>
              <a:latin typeface="Open Sans"/>
              <a:ea typeface="Open Sans"/>
              <a:cs typeface="Open Sans"/>
              <a:sym typeface="Open Sans"/>
            </a:endParaRPr>
          </a:p>
          <a:p>
            <a:pPr marL="457200" lvl="0" indent="-361950" algn="l" rtl="0">
              <a:lnSpc>
                <a:spcPct val="115000"/>
              </a:lnSpc>
              <a:spcBef>
                <a:spcPts val="0"/>
              </a:spcBef>
              <a:spcAft>
                <a:spcPts val="0"/>
              </a:spcAft>
              <a:buClr>
                <a:schemeClr val="dk1"/>
              </a:buClr>
              <a:buSzPts val="2100"/>
              <a:buFont typeface="Open Sans"/>
              <a:buChar char="●"/>
            </a:pPr>
            <a:r>
              <a:rPr lang="en" sz="2100">
                <a:solidFill>
                  <a:schemeClr val="dk1"/>
                </a:solidFill>
                <a:latin typeface="Open Sans"/>
                <a:ea typeface="Open Sans"/>
                <a:cs typeface="Open Sans"/>
                <a:sym typeface="Open Sans"/>
              </a:rPr>
              <a:t>What information will we need to find or collect to answer our questions?</a:t>
            </a:r>
            <a:endParaRPr sz="1500">
              <a:latin typeface="Open Sans"/>
              <a:ea typeface="Open Sans"/>
              <a:cs typeface="Open Sans"/>
              <a:sym typeface="Open Sans"/>
            </a:endParaRPr>
          </a:p>
        </p:txBody>
      </p:sp>
      <p:sp>
        <p:nvSpPr>
          <p:cNvPr id="922" name="Google Shape;922;p123"/>
          <p:cNvSpPr/>
          <p:nvPr/>
        </p:nvSpPr>
        <p:spPr>
          <a:xfrm>
            <a:off x="5961005" y="3901892"/>
            <a:ext cx="3183000" cy="528300"/>
          </a:xfrm>
          <a:prstGeom prst="homePlate">
            <a:avLst>
              <a:gd name="adj" fmla="val 50000"/>
            </a:avLst>
          </a:prstGeom>
          <a:solidFill>
            <a:srgbClr val="58595B"/>
          </a:solidFill>
          <a:ln w="28575"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rgbClr val="FFFFFF"/>
                </a:solidFill>
                <a:latin typeface="Didact Gothic"/>
                <a:ea typeface="Didact Gothic"/>
                <a:cs typeface="Didact Gothic"/>
                <a:sym typeface="Didact Gothic"/>
              </a:rPr>
              <a:t>Be prepared to share your ideas with the whole class. </a:t>
            </a:r>
            <a:endParaRPr>
              <a:solidFill>
                <a:srgbClr val="FFFFFF"/>
              </a:solidFill>
              <a:latin typeface="Didact Gothic"/>
              <a:ea typeface="Didact Gothic"/>
              <a:cs typeface="Didact Gothic"/>
              <a:sym typeface="Didact Gothic"/>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26"/>
        <p:cNvGrpSpPr/>
        <p:nvPr/>
      </p:nvGrpSpPr>
      <p:grpSpPr>
        <a:xfrm>
          <a:off x="0" y="0"/>
          <a:ext cx="0" cy="0"/>
          <a:chOff x="0" y="0"/>
          <a:chExt cx="0" cy="0"/>
        </a:xfrm>
      </p:grpSpPr>
      <p:sp>
        <p:nvSpPr>
          <p:cNvPr id="927" name="Google Shape;927;p124"/>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58</a:t>
            </a:fld>
            <a:endParaRPr/>
          </a:p>
        </p:txBody>
      </p:sp>
      <p:pic>
        <p:nvPicPr>
          <p:cNvPr id="928" name="Google Shape;928;p124"/>
          <p:cNvPicPr preferRelativeResize="0"/>
          <p:nvPr/>
        </p:nvPicPr>
        <p:blipFill>
          <a:blip r:embed="rId4">
            <a:alphaModFix/>
          </a:blip>
          <a:stretch>
            <a:fillRect/>
          </a:stretch>
        </p:blipFill>
        <p:spPr>
          <a:xfrm>
            <a:off x="4744324" y="1506212"/>
            <a:ext cx="3805849" cy="2914684"/>
          </a:xfrm>
          <a:prstGeom prst="rect">
            <a:avLst/>
          </a:prstGeom>
          <a:noFill/>
          <a:ln>
            <a:noFill/>
          </a:ln>
        </p:spPr>
      </p:pic>
      <p:sp>
        <p:nvSpPr>
          <p:cNvPr id="929" name="Google Shape;929;p124"/>
          <p:cNvSpPr txBox="1"/>
          <p:nvPr/>
        </p:nvSpPr>
        <p:spPr>
          <a:xfrm>
            <a:off x="5153245" y="1067686"/>
            <a:ext cx="2988000" cy="337316"/>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Raleway Thin"/>
                <a:ea typeface="Raleway Thin"/>
                <a:cs typeface="Raleway Thin"/>
                <a:sym typeface="Raleway Thin"/>
              </a:rPr>
              <a:t>Student Slide</a:t>
            </a:r>
            <a:endParaRPr>
              <a:latin typeface="Raleway Thin"/>
              <a:ea typeface="Raleway Thin"/>
              <a:cs typeface="Raleway Thin"/>
              <a:sym typeface="Raleway Thin"/>
            </a:endParaRPr>
          </a:p>
        </p:txBody>
      </p:sp>
      <p:sp>
        <p:nvSpPr>
          <p:cNvPr id="930" name="Google Shape;930;p124"/>
          <p:cNvSpPr txBox="1"/>
          <p:nvPr/>
        </p:nvSpPr>
        <p:spPr>
          <a:xfrm>
            <a:off x="1002470" y="1169011"/>
            <a:ext cx="2988000" cy="337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Raleway Thin"/>
                <a:ea typeface="Raleway Thin"/>
                <a:cs typeface="Raleway Thin"/>
                <a:sym typeface="Raleway Thin"/>
              </a:rPr>
              <a:t>Driving Question Board</a:t>
            </a:r>
            <a:endParaRPr>
              <a:latin typeface="Raleway Thin"/>
              <a:ea typeface="Raleway Thin"/>
              <a:cs typeface="Raleway Thin"/>
              <a:sym typeface="Raleway Thin"/>
            </a:endParaRPr>
          </a:p>
        </p:txBody>
      </p:sp>
      <p:sp>
        <p:nvSpPr>
          <p:cNvPr id="931" name="Google Shape;931;p124"/>
          <p:cNvSpPr txBox="1"/>
          <p:nvPr/>
        </p:nvSpPr>
        <p:spPr>
          <a:xfrm>
            <a:off x="593575" y="1506200"/>
            <a:ext cx="3805800" cy="4287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Public representation of the questions the classroom community has developed</a:t>
            </a:r>
            <a:endParaRPr>
              <a:latin typeface="Raleway Thin"/>
              <a:ea typeface="Raleway Thin"/>
              <a:cs typeface="Raleway Thin"/>
              <a:sym typeface="Raleway Thin"/>
            </a:endParaRPr>
          </a:p>
          <a:p>
            <a:pPr marL="457200" lvl="0" indent="0" algn="l" rtl="0">
              <a:spcBef>
                <a:spcPts val="0"/>
              </a:spcBef>
              <a:spcAft>
                <a:spcPts val="0"/>
              </a:spcAft>
              <a:buNone/>
            </a:pPr>
            <a:endParaRPr>
              <a:latin typeface="Raleway Thin"/>
              <a:ea typeface="Raleway Thin"/>
              <a:cs typeface="Raleway Thin"/>
              <a:sym typeface="Raleway Thin"/>
            </a:endParaRPr>
          </a:p>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Used to develop a sense of joint mission in a classroom learning community</a:t>
            </a:r>
            <a:endParaRPr>
              <a:latin typeface="Raleway Thin"/>
              <a:ea typeface="Raleway Thin"/>
              <a:cs typeface="Raleway Thin"/>
              <a:sym typeface="Raleway Thin"/>
            </a:endParaRPr>
          </a:p>
          <a:p>
            <a:pPr marL="457200" lvl="0" indent="0" algn="l" rtl="0">
              <a:spcBef>
                <a:spcPts val="0"/>
              </a:spcBef>
              <a:spcAft>
                <a:spcPts val="0"/>
              </a:spcAft>
              <a:buNone/>
            </a:pPr>
            <a:endParaRPr>
              <a:latin typeface="Raleway Thin"/>
              <a:ea typeface="Raleway Thin"/>
              <a:cs typeface="Raleway Thin"/>
              <a:sym typeface="Raleway Thin"/>
            </a:endParaRPr>
          </a:p>
          <a:p>
            <a:pPr marL="457200" lvl="0" indent="-317500" algn="l" rtl="0">
              <a:spcBef>
                <a:spcPts val="0"/>
              </a:spcBef>
              <a:spcAft>
                <a:spcPts val="0"/>
              </a:spcAft>
              <a:buSzPts val="1400"/>
              <a:buFont typeface="Raleway Thin"/>
              <a:buChar char="●"/>
            </a:pPr>
            <a:r>
              <a:rPr lang="en">
                <a:latin typeface="Raleway Thin"/>
                <a:ea typeface="Raleway Thin"/>
                <a:cs typeface="Raleway Thin"/>
                <a:sym typeface="Raleway Thin"/>
              </a:rPr>
              <a:t>Identify which questions the class has made progress on and which ones are left</a:t>
            </a:r>
            <a:endParaRPr sz="1000" i="1">
              <a:latin typeface="Raleway Thin"/>
              <a:ea typeface="Raleway Thin"/>
              <a:cs typeface="Raleway Thin"/>
              <a:sym typeface="Raleway Thin"/>
            </a:endParaRPr>
          </a:p>
          <a:p>
            <a:pPr marL="457200" lvl="0" indent="-317500" algn="l" rtl="0">
              <a:lnSpc>
                <a:spcPct val="112000"/>
              </a:lnSpc>
              <a:spcBef>
                <a:spcPts val="1200"/>
              </a:spcBef>
              <a:spcAft>
                <a:spcPts val="0"/>
              </a:spcAft>
              <a:buSzPts val="1400"/>
              <a:buFont typeface="Raleway Thin"/>
              <a:buChar char="●"/>
            </a:pPr>
            <a:r>
              <a:rPr lang="en">
                <a:latin typeface="Raleway Thin"/>
                <a:ea typeface="Raleway Thin"/>
                <a:cs typeface="Raleway Thin"/>
                <a:sym typeface="Raleway Thin"/>
              </a:rPr>
              <a:t>Prioritize remaining questions to launch the next set of investigations</a:t>
            </a:r>
            <a:r>
              <a:rPr lang="en" sz="1000" i="1">
                <a:latin typeface="Open Sans"/>
                <a:ea typeface="Open Sans"/>
                <a:cs typeface="Open Sans"/>
                <a:sym typeface="Open Sans"/>
              </a:rPr>
              <a:t> </a:t>
            </a:r>
            <a:endParaRPr>
              <a:latin typeface="Raleway Thin"/>
              <a:ea typeface="Raleway Thin"/>
              <a:cs typeface="Raleway Thin"/>
              <a:sym typeface="Raleway Thin"/>
            </a:endParaRPr>
          </a:p>
          <a:p>
            <a:pPr marL="0" lvl="0" indent="0" algn="l" rtl="0">
              <a:spcBef>
                <a:spcPts val="600"/>
              </a:spcBef>
              <a:spcAft>
                <a:spcPts val="0"/>
              </a:spcAft>
              <a:buNone/>
            </a:pPr>
            <a:endParaRPr>
              <a:latin typeface="Raleway Thin"/>
              <a:ea typeface="Raleway Thin"/>
              <a:cs typeface="Raleway Thin"/>
              <a:sym typeface="Raleway Thin"/>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125"/>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t>Looking Ahead</a:t>
            </a:r>
            <a:endParaRPr b="1"/>
          </a:p>
        </p:txBody>
      </p:sp>
      <p:pic>
        <p:nvPicPr>
          <p:cNvPr id="937" name="Google Shape;937;p125"/>
          <p:cNvPicPr preferRelativeResize="0"/>
          <p:nvPr/>
        </p:nvPicPr>
        <p:blipFill>
          <a:blip r:embed="rId3">
            <a:alphaModFix/>
          </a:blip>
          <a:stretch>
            <a:fillRect/>
          </a:stretch>
        </p:blipFill>
        <p:spPr>
          <a:xfrm>
            <a:off x="387100" y="1039238"/>
            <a:ext cx="596646" cy="596646"/>
          </a:xfrm>
          <a:prstGeom prst="rect">
            <a:avLst/>
          </a:prstGeom>
          <a:noFill/>
          <a:ln>
            <a:noFill/>
          </a:ln>
        </p:spPr>
      </p:pic>
      <p:sp>
        <p:nvSpPr>
          <p:cNvPr id="938" name="Google Shape;938;p125"/>
          <p:cNvSpPr txBox="1"/>
          <p:nvPr/>
        </p:nvSpPr>
        <p:spPr>
          <a:xfrm>
            <a:off x="94325" y="4800806"/>
            <a:ext cx="8942700" cy="28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Open Sans"/>
                <a:ea typeface="Open Sans"/>
                <a:cs typeface="Open Sans"/>
                <a:sym typeface="Open Sans"/>
              </a:rPr>
              <a:t>                              		  							                                                        Slide 45</a:t>
            </a:r>
            <a:endParaRPr>
              <a:solidFill>
                <a:srgbClr val="FFFFFF"/>
              </a:solidFill>
              <a:latin typeface="Open Sans"/>
              <a:ea typeface="Open Sans"/>
              <a:cs typeface="Open Sans"/>
              <a:sym typeface="Open Sans"/>
            </a:endParaRPr>
          </a:p>
        </p:txBody>
      </p:sp>
      <p:sp>
        <p:nvSpPr>
          <p:cNvPr id="939" name="Google Shape;939;p125"/>
          <p:cNvSpPr/>
          <p:nvPr/>
        </p:nvSpPr>
        <p:spPr>
          <a:xfrm>
            <a:off x="2365200" y="1544963"/>
            <a:ext cx="4413600" cy="1569300"/>
          </a:xfrm>
          <a:prstGeom prst="roundRect">
            <a:avLst>
              <a:gd name="adj" fmla="val 16667"/>
            </a:avLst>
          </a:prstGeom>
          <a:solidFill>
            <a:srgbClr val="FFFFFF"/>
          </a:solidFill>
          <a:ln w="38100" cap="flat" cmpd="sng">
            <a:solidFill>
              <a:srgbClr val="77C239"/>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1000"/>
              </a:spcAft>
              <a:buNone/>
            </a:pPr>
            <a:r>
              <a:rPr lang="en" sz="1900">
                <a:solidFill>
                  <a:srgbClr val="000000"/>
                </a:solidFill>
                <a:latin typeface="Open Sans"/>
                <a:ea typeface="Open Sans"/>
                <a:cs typeface="Open Sans"/>
                <a:sym typeface="Open Sans"/>
              </a:rPr>
              <a:t>What should we investigate next to understand </a:t>
            </a:r>
            <a:r>
              <a:rPr lang="en" sz="1900">
                <a:latin typeface="Open Sans"/>
                <a:ea typeface="Open Sans"/>
                <a:cs typeface="Open Sans"/>
                <a:sym typeface="Open Sans"/>
              </a:rPr>
              <a:t>what makes cattle ‘super’ compared to normal cattle</a:t>
            </a:r>
            <a:r>
              <a:rPr lang="en" sz="1900">
                <a:solidFill>
                  <a:srgbClr val="000000"/>
                </a:solidFill>
                <a:latin typeface="Open Sans"/>
                <a:ea typeface="Open Sans"/>
                <a:cs typeface="Open Sans"/>
                <a:sym typeface="Open Sans"/>
              </a:rPr>
              <a:t>?</a:t>
            </a:r>
            <a:endParaRPr sz="1500">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51"/>
        <p:cNvGrpSpPr/>
        <p:nvPr/>
      </p:nvGrpSpPr>
      <p:grpSpPr>
        <a:xfrm>
          <a:off x="0" y="0"/>
          <a:ext cx="0" cy="0"/>
          <a:chOff x="0" y="0"/>
          <a:chExt cx="0" cy="0"/>
        </a:xfrm>
      </p:grpSpPr>
      <p:sp>
        <p:nvSpPr>
          <p:cNvPr id="452" name="Google Shape;452;p72"/>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a:t>
            </a:fld>
            <a:endParaRPr/>
          </a:p>
        </p:txBody>
      </p:sp>
      <p:grpSp>
        <p:nvGrpSpPr>
          <p:cNvPr id="453" name="Google Shape;453;p72"/>
          <p:cNvGrpSpPr/>
          <p:nvPr/>
        </p:nvGrpSpPr>
        <p:grpSpPr>
          <a:xfrm>
            <a:off x="1683375" y="810888"/>
            <a:ext cx="5777250" cy="3861925"/>
            <a:chOff x="1683375" y="810888"/>
            <a:chExt cx="5777250" cy="3861925"/>
          </a:xfrm>
        </p:grpSpPr>
        <p:grpSp>
          <p:nvGrpSpPr>
            <p:cNvPr id="454" name="Google Shape;454;p72"/>
            <p:cNvGrpSpPr/>
            <p:nvPr/>
          </p:nvGrpSpPr>
          <p:grpSpPr>
            <a:xfrm>
              <a:off x="1683375" y="810888"/>
              <a:ext cx="5777250" cy="2133000"/>
              <a:chOff x="1694600" y="2037125"/>
              <a:chExt cx="5777250" cy="2133000"/>
            </a:xfrm>
          </p:grpSpPr>
          <p:sp>
            <p:nvSpPr>
              <p:cNvPr id="455" name="Google Shape;455;p72"/>
              <p:cNvSpPr/>
              <p:nvPr/>
            </p:nvSpPr>
            <p:spPr>
              <a:xfrm>
                <a:off x="3516725"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sp>
            <p:nvSpPr>
              <p:cNvPr id="456" name="Google Shape;456;p72"/>
              <p:cNvSpPr/>
              <p:nvPr/>
            </p:nvSpPr>
            <p:spPr>
              <a:xfrm>
                <a:off x="1694600"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111111"/>
                    </a:solidFill>
                    <a:latin typeface="Raleway Thin"/>
                    <a:ea typeface="Raleway Thin"/>
                    <a:cs typeface="Raleway Thin"/>
                    <a:sym typeface="Raleway Thin"/>
                  </a:rPr>
                  <a:t> </a:t>
                </a:r>
                <a:endParaRPr>
                  <a:solidFill>
                    <a:srgbClr val="111111"/>
                  </a:solidFill>
                  <a:latin typeface="Raleway Thin"/>
                  <a:ea typeface="Raleway Thin"/>
                  <a:cs typeface="Raleway Thin"/>
                  <a:sym typeface="Raleway Thin"/>
                </a:endParaRPr>
              </a:p>
            </p:txBody>
          </p:sp>
          <p:sp>
            <p:nvSpPr>
              <p:cNvPr id="457" name="Google Shape;457;p72"/>
              <p:cNvSpPr/>
              <p:nvPr/>
            </p:nvSpPr>
            <p:spPr>
              <a:xfrm>
                <a:off x="5338850" y="2037125"/>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pic>
            <p:nvPicPr>
              <p:cNvPr id="458" name="Google Shape;458;p72"/>
              <p:cNvPicPr preferRelativeResize="0"/>
              <p:nvPr/>
            </p:nvPicPr>
            <p:blipFill>
              <a:blip r:embed="rId4">
                <a:alphaModFix/>
              </a:blip>
              <a:stretch>
                <a:fillRect/>
              </a:stretch>
            </p:blipFill>
            <p:spPr>
              <a:xfrm>
                <a:off x="4012075" y="2532475"/>
                <a:ext cx="1142300" cy="1142300"/>
              </a:xfrm>
              <a:prstGeom prst="rect">
                <a:avLst/>
              </a:prstGeom>
              <a:noFill/>
              <a:ln>
                <a:noFill/>
              </a:ln>
            </p:spPr>
          </p:pic>
          <p:pic>
            <p:nvPicPr>
              <p:cNvPr id="459" name="Google Shape;459;p72"/>
              <p:cNvPicPr preferRelativeResize="0"/>
              <p:nvPr/>
            </p:nvPicPr>
            <p:blipFill>
              <a:blip r:embed="rId5">
                <a:alphaModFix/>
              </a:blip>
              <a:stretch>
                <a:fillRect/>
              </a:stretch>
            </p:blipFill>
            <p:spPr>
              <a:xfrm>
                <a:off x="2280088" y="2532113"/>
                <a:ext cx="962025" cy="1143001"/>
              </a:xfrm>
              <a:prstGeom prst="rect">
                <a:avLst/>
              </a:prstGeom>
              <a:noFill/>
              <a:ln>
                <a:noFill/>
              </a:ln>
            </p:spPr>
          </p:pic>
        </p:grpSp>
        <p:sp>
          <p:nvSpPr>
            <p:cNvPr id="460" name="Google Shape;460;p72"/>
            <p:cNvSpPr/>
            <p:nvPr/>
          </p:nvSpPr>
          <p:spPr>
            <a:xfrm>
              <a:off x="3505500"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sp>
          <p:nvSpPr>
            <p:cNvPr id="461" name="Google Shape;461;p72"/>
            <p:cNvSpPr/>
            <p:nvPr/>
          </p:nvSpPr>
          <p:spPr>
            <a:xfrm>
              <a:off x="1683375"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rgbClr val="111111"/>
                  </a:solidFill>
                  <a:latin typeface="Raleway Thin"/>
                  <a:ea typeface="Raleway Thin"/>
                  <a:cs typeface="Raleway Thin"/>
                  <a:sym typeface="Raleway Thin"/>
                </a:rPr>
                <a:t> </a:t>
              </a:r>
              <a:endParaRPr>
                <a:solidFill>
                  <a:srgbClr val="111111"/>
                </a:solidFill>
                <a:latin typeface="Raleway Thin"/>
                <a:ea typeface="Raleway Thin"/>
                <a:cs typeface="Raleway Thin"/>
                <a:sym typeface="Raleway Thin"/>
              </a:endParaRPr>
            </a:p>
          </p:txBody>
        </p:sp>
        <p:sp>
          <p:nvSpPr>
            <p:cNvPr id="462" name="Google Shape;462;p72"/>
            <p:cNvSpPr/>
            <p:nvPr/>
          </p:nvSpPr>
          <p:spPr>
            <a:xfrm>
              <a:off x="5327625" y="2539813"/>
              <a:ext cx="2133000" cy="2133000"/>
            </a:xfrm>
            <a:prstGeom prst="ellipse">
              <a:avLst/>
            </a:prstGeom>
            <a:noFill/>
            <a:ln w="9525" cap="flat" cmpd="sng">
              <a:solidFill>
                <a:srgbClr val="111111"/>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111111"/>
                </a:solidFill>
                <a:latin typeface="Raleway Thin"/>
                <a:ea typeface="Raleway Thin"/>
                <a:cs typeface="Raleway Thin"/>
                <a:sym typeface="Raleway Thin"/>
              </a:endParaRPr>
            </a:p>
          </p:txBody>
        </p:sp>
        <p:pic>
          <p:nvPicPr>
            <p:cNvPr id="463" name="Google Shape;463;p72"/>
            <p:cNvPicPr preferRelativeResize="0"/>
            <p:nvPr/>
          </p:nvPicPr>
          <p:blipFill>
            <a:blip r:embed="rId6">
              <a:alphaModFix/>
            </a:blip>
            <a:stretch>
              <a:fillRect/>
            </a:stretch>
          </p:blipFill>
          <p:spPr>
            <a:xfrm>
              <a:off x="2178375" y="3034813"/>
              <a:ext cx="1143000" cy="1143000"/>
            </a:xfrm>
            <a:prstGeom prst="rect">
              <a:avLst/>
            </a:prstGeom>
            <a:noFill/>
            <a:ln>
              <a:noFill/>
            </a:ln>
          </p:spPr>
        </p:pic>
        <p:pic>
          <p:nvPicPr>
            <p:cNvPr id="464" name="Google Shape;464;p72"/>
            <p:cNvPicPr preferRelativeResize="0"/>
            <p:nvPr/>
          </p:nvPicPr>
          <p:blipFill>
            <a:blip r:embed="rId7">
              <a:alphaModFix/>
            </a:blip>
            <a:stretch>
              <a:fillRect/>
            </a:stretch>
          </p:blipFill>
          <p:spPr>
            <a:xfrm>
              <a:off x="4000500" y="3225313"/>
              <a:ext cx="1143000" cy="762000"/>
            </a:xfrm>
            <a:prstGeom prst="rect">
              <a:avLst/>
            </a:prstGeom>
            <a:noFill/>
            <a:ln>
              <a:noFill/>
            </a:ln>
          </p:spPr>
        </p:pic>
        <p:pic>
          <p:nvPicPr>
            <p:cNvPr id="465" name="Google Shape;465;p72"/>
            <p:cNvPicPr preferRelativeResize="0"/>
            <p:nvPr/>
          </p:nvPicPr>
          <p:blipFill>
            <a:blip r:embed="rId8">
              <a:alphaModFix/>
            </a:blip>
            <a:stretch>
              <a:fillRect/>
            </a:stretch>
          </p:blipFill>
          <p:spPr>
            <a:xfrm>
              <a:off x="5822625" y="3225313"/>
              <a:ext cx="1143000" cy="762000"/>
            </a:xfrm>
            <a:prstGeom prst="rect">
              <a:avLst/>
            </a:prstGeom>
            <a:noFill/>
            <a:ln>
              <a:noFill/>
            </a:ln>
          </p:spPr>
        </p:pic>
        <p:pic>
          <p:nvPicPr>
            <p:cNvPr id="466" name="Google Shape;466;p72"/>
            <p:cNvPicPr preferRelativeResize="0"/>
            <p:nvPr/>
          </p:nvPicPr>
          <p:blipFill>
            <a:blip r:embed="rId9">
              <a:alphaModFix/>
            </a:blip>
            <a:stretch>
              <a:fillRect/>
            </a:stretch>
          </p:blipFill>
          <p:spPr>
            <a:xfrm>
              <a:off x="5822625" y="1305900"/>
              <a:ext cx="1143000" cy="1143000"/>
            </a:xfrm>
            <a:prstGeom prst="rect">
              <a:avLst/>
            </a:prstGeom>
            <a:noFill/>
            <a:ln>
              <a:noFill/>
            </a:ln>
          </p:spPr>
        </p:pic>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3"/>
        <p:cNvGrpSpPr/>
        <p:nvPr/>
      </p:nvGrpSpPr>
      <p:grpSpPr>
        <a:xfrm>
          <a:off x="0" y="0"/>
          <a:ext cx="0" cy="0"/>
          <a:chOff x="0" y="0"/>
          <a:chExt cx="0" cy="0"/>
        </a:xfrm>
      </p:grpSpPr>
      <p:sp>
        <p:nvSpPr>
          <p:cNvPr id="944" name="Google Shape;944;p126"/>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60</a:t>
            </a:fld>
            <a:endParaRPr/>
          </a:p>
        </p:txBody>
      </p:sp>
      <p:sp>
        <p:nvSpPr>
          <p:cNvPr id="945" name="Google Shape;945;p126"/>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What has the class accomplished?</a:t>
            </a:r>
            <a:endParaRPr sz="2400" b="1"/>
          </a:p>
        </p:txBody>
      </p:sp>
      <p:grpSp>
        <p:nvGrpSpPr>
          <p:cNvPr id="946" name="Google Shape;946;p126"/>
          <p:cNvGrpSpPr/>
          <p:nvPr/>
        </p:nvGrpSpPr>
        <p:grpSpPr>
          <a:xfrm>
            <a:off x="100388" y="2207275"/>
            <a:ext cx="8943225" cy="1962741"/>
            <a:chOff x="200839" y="2233575"/>
            <a:chExt cx="8943225" cy="1962741"/>
          </a:xfrm>
        </p:grpSpPr>
        <p:grpSp>
          <p:nvGrpSpPr>
            <p:cNvPr id="947" name="Google Shape;947;p126"/>
            <p:cNvGrpSpPr/>
            <p:nvPr/>
          </p:nvGrpSpPr>
          <p:grpSpPr>
            <a:xfrm>
              <a:off x="200839" y="2233578"/>
              <a:ext cx="2205882" cy="1962738"/>
              <a:chOff x="263075" y="1604875"/>
              <a:chExt cx="2460000" cy="676200"/>
            </a:xfrm>
          </p:grpSpPr>
          <p:sp>
            <p:nvSpPr>
              <p:cNvPr id="948" name="Google Shape;948;p126"/>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Explored a phenomena</a:t>
                </a:r>
                <a:endParaRPr sz="2000">
                  <a:latin typeface="Raleway Thin"/>
                  <a:ea typeface="Raleway Thin"/>
                  <a:cs typeface="Raleway Thin"/>
                  <a:sym typeface="Raleway Thin"/>
                </a:endParaRPr>
              </a:p>
            </p:txBody>
          </p:sp>
          <p:sp>
            <p:nvSpPr>
              <p:cNvPr id="949" name="Google Shape;949;p126"/>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0" name="Google Shape;950;p126"/>
            <p:cNvGrpSpPr/>
            <p:nvPr/>
          </p:nvGrpSpPr>
          <p:grpSpPr>
            <a:xfrm>
              <a:off x="2406721" y="2233578"/>
              <a:ext cx="2205882" cy="1962738"/>
              <a:chOff x="263075" y="1604875"/>
              <a:chExt cx="2460000" cy="676200"/>
            </a:xfrm>
          </p:grpSpPr>
          <p:sp>
            <p:nvSpPr>
              <p:cNvPr id="951" name="Google Shape;951;p126"/>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Developed competing explanations</a:t>
                </a:r>
                <a:endParaRPr sz="2000">
                  <a:latin typeface="Raleway Thin"/>
                  <a:ea typeface="Raleway Thin"/>
                  <a:cs typeface="Raleway Thin"/>
                  <a:sym typeface="Raleway Thin"/>
                </a:endParaRPr>
              </a:p>
            </p:txBody>
          </p:sp>
          <p:sp>
            <p:nvSpPr>
              <p:cNvPr id="952" name="Google Shape;952;p126"/>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3" name="Google Shape;953;p126"/>
            <p:cNvGrpSpPr/>
            <p:nvPr/>
          </p:nvGrpSpPr>
          <p:grpSpPr>
            <a:xfrm>
              <a:off x="4612603" y="2233578"/>
              <a:ext cx="2205882" cy="1962738"/>
              <a:chOff x="263075" y="1604875"/>
              <a:chExt cx="2460000" cy="676200"/>
            </a:xfrm>
          </p:grpSpPr>
          <p:sp>
            <p:nvSpPr>
              <p:cNvPr id="954" name="Google Shape;954;p126"/>
              <p:cNvSpPr txBox="1"/>
              <p:nvPr/>
            </p:nvSpPr>
            <p:spPr>
              <a:xfrm>
                <a:off x="263075" y="1604875"/>
                <a:ext cx="2118000" cy="676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Brainstormed related phenomena</a:t>
                </a:r>
                <a:endParaRPr sz="2000">
                  <a:latin typeface="Raleway Thin"/>
                  <a:ea typeface="Raleway Thin"/>
                  <a:cs typeface="Raleway Thin"/>
                  <a:sym typeface="Raleway Thin"/>
                </a:endParaRPr>
              </a:p>
            </p:txBody>
          </p:sp>
          <p:sp>
            <p:nvSpPr>
              <p:cNvPr id="955" name="Google Shape;955;p126"/>
              <p:cNvSpPr/>
              <p:nvPr/>
            </p:nvSpPr>
            <p:spPr>
              <a:xfrm>
                <a:off x="2381075" y="1857475"/>
                <a:ext cx="342000" cy="171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6" name="Google Shape;956;p126"/>
            <p:cNvSpPr txBox="1"/>
            <p:nvPr/>
          </p:nvSpPr>
          <p:spPr>
            <a:xfrm>
              <a:off x="6818473" y="2233575"/>
              <a:ext cx="2325591" cy="1962738"/>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Raleway Thin"/>
                  <a:ea typeface="Raleway Thin"/>
                  <a:cs typeface="Raleway Thin"/>
                  <a:sym typeface="Raleway Thin"/>
                </a:rPr>
                <a:t>Generated questions and ideas to investigate</a:t>
              </a:r>
              <a:endParaRPr sz="2000">
                <a:latin typeface="Raleway Thin"/>
                <a:ea typeface="Raleway Thin"/>
                <a:cs typeface="Raleway Thin"/>
                <a:sym typeface="Raleway Thin"/>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
        <p:nvSpPr>
          <p:cNvPr id="961" name="Google Shape;961;p127"/>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Dr. Alison Van Eennenaam</a:t>
            </a:r>
            <a:endParaRPr/>
          </a:p>
        </p:txBody>
      </p:sp>
      <p:sp>
        <p:nvSpPr>
          <p:cNvPr id="962" name="Google Shape;962;p127"/>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Field Expert #2</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66"/>
        <p:cNvGrpSpPr/>
        <p:nvPr/>
      </p:nvGrpSpPr>
      <p:grpSpPr>
        <a:xfrm>
          <a:off x="0" y="0"/>
          <a:ext cx="0" cy="0"/>
          <a:chOff x="0" y="0"/>
          <a:chExt cx="0" cy="0"/>
        </a:xfrm>
      </p:grpSpPr>
      <p:sp>
        <p:nvSpPr>
          <p:cNvPr id="967" name="Google Shape;967;p1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Adam Hurtgen</a:t>
            </a:r>
            <a:endParaRPr/>
          </a:p>
        </p:txBody>
      </p:sp>
      <p:sp>
        <p:nvSpPr>
          <p:cNvPr id="968" name="Google Shape;968;p1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Field Expert #3</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72"/>
        <p:cNvGrpSpPr/>
        <p:nvPr/>
      </p:nvGrpSpPr>
      <p:grpSpPr>
        <a:xfrm>
          <a:off x="0" y="0"/>
          <a:ext cx="0" cy="0"/>
          <a:chOff x="0" y="0"/>
          <a:chExt cx="0" cy="0"/>
        </a:xfrm>
      </p:grpSpPr>
      <p:sp>
        <p:nvSpPr>
          <p:cNvPr id="973" name="Google Shape;973;p129"/>
          <p:cNvSpPr txBox="1">
            <a:spLocks noGrp="1"/>
          </p:cNvSpPr>
          <p:nvPr>
            <p:ph type="body" idx="4294967295"/>
          </p:nvPr>
        </p:nvSpPr>
        <p:spPr>
          <a:xfrm>
            <a:off x="593575" y="2667225"/>
            <a:ext cx="3855900" cy="11649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Discuss how to articulate what the class has figured out, and record it on a progress tracker</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Recall what the class figured out last time</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600"/>
              </a:spcAft>
              <a:buClr>
                <a:srgbClr val="000000"/>
              </a:buClr>
              <a:buSzPts val="1400"/>
              <a:buFont typeface="Open Sans"/>
              <a:buChar char="●"/>
            </a:pPr>
            <a:r>
              <a:rPr lang="en" sz="1400">
                <a:solidFill>
                  <a:srgbClr val="000000"/>
                </a:solidFill>
                <a:latin typeface="Open Sans"/>
                <a:ea typeface="Open Sans"/>
                <a:cs typeface="Open Sans"/>
                <a:sym typeface="Open Sans"/>
              </a:rPr>
              <a:t>Articulate new questions that seem logical to pursue next</a:t>
            </a:r>
            <a:endParaRPr sz="2000"/>
          </a:p>
        </p:txBody>
      </p:sp>
      <p:sp>
        <p:nvSpPr>
          <p:cNvPr id="974" name="Google Shape;974;p129"/>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63</a:t>
            </a:fld>
            <a:endParaRPr/>
          </a:p>
        </p:txBody>
      </p:sp>
      <p:pic>
        <p:nvPicPr>
          <p:cNvPr id="975" name="Google Shape;975;p129"/>
          <p:cNvPicPr preferRelativeResize="0"/>
          <p:nvPr/>
        </p:nvPicPr>
        <p:blipFill>
          <a:blip r:embed="rId4">
            <a:alphaModFix/>
          </a:blip>
          <a:stretch>
            <a:fillRect/>
          </a:stretch>
        </p:blipFill>
        <p:spPr>
          <a:xfrm>
            <a:off x="1429247" y="1001372"/>
            <a:ext cx="6285257" cy="1665850"/>
          </a:xfrm>
          <a:prstGeom prst="rect">
            <a:avLst/>
          </a:prstGeom>
          <a:noFill/>
          <a:ln>
            <a:noFill/>
          </a:ln>
        </p:spPr>
      </p:pic>
      <p:sp>
        <p:nvSpPr>
          <p:cNvPr id="976" name="Google Shape;976;p129"/>
          <p:cNvSpPr txBox="1">
            <a:spLocks noGrp="1"/>
          </p:cNvSpPr>
          <p:nvPr>
            <p:ph type="body" idx="4294967295"/>
          </p:nvPr>
        </p:nvSpPr>
        <p:spPr>
          <a:xfrm>
            <a:off x="3223375" y="4546150"/>
            <a:ext cx="5326800" cy="267600"/>
          </a:xfrm>
          <a:prstGeom prst="rect">
            <a:avLst/>
          </a:prstGeom>
        </p:spPr>
        <p:txBody>
          <a:bodyPr spcFirstLastPara="1" wrap="square" lIns="91425" tIns="91425" rIns="91425" bIns="91425" anchor="ctr" anchorCtr="0">
            <a:noAutofit/>
          </a:bodyPr>
          <a:lstStyle/>
          <a:p>
            <a:pPr marL="0" lvl="0" indent="0" algn="r" rtl="0">
              <a:spcBef>
                <a:spcPts val="600"/>
              </a:spcBef>
              <a:spcAft>
                <a:spcPts val="0"/>
              </a:spcAft>
              <a:buNone/>
            </a:pPr>
            <a:r>
              <a:rPr lang="en" sz="800"/>
              <a:t>Northwestern University’s NextGen Science Storylines Teacher Handbook [v1.1 Oct. 2019]</a:t>
            </a:r>
            <a:endParaRPr sz="800"/>
          </a:p>
        </p:txBody>
      </p:sp>
      <p:sp>
        <p:nvSpPr>
          <p:cNvPr id="977" name="Google Shape;977;p129"/>
          <p:cNvSpPr txBox="1">
            <a:spLocks noGrp="1"/>
          </p:cNvSpPr>
          <p:nvPr>
            <p:ph type="body" idx="4294967295"/>
          </p:nvPr>
        </p:nvSpPr>
        <p:spPr>
          <a:xfrm>
            <a:off x="4694275" y="2667225"/>
            <a:ext cx="3855900" cy="11649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Revisit initial ideas and focus questions in science notebooks</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0"/>
              </a:spcAft>
              <a:buClr>
                <a:srgbClr val="000000"/>
              </a:buClr>
              <a:buSzPts val="1400"/>
              <a:buFont typeface="Open Sans"/>
              <a:buChar char="●"/>
            </a:pPr>
            <a:r>
              <a:rPr lang="en" sz="1400">
                <a:solidFill>
                  <a:srgbClr val="000000"/>
                </a:solidFill>
                <a:latin typeface="Open Sans"/>
                <a:ea typeface="Open Sans"/>
                <a:cs typeface="Open Sans"/>
                <a:sym typeface="Open Sans"/>
              </a:rPr>
              <a:t>Return to the Driving Question Board to answer, add, or refine questions</a:t>
            </a:r>
            <a:endParaRPr sz="1400">
              <a:solidFill>
                <a:srgbClr val="000000"/>
              </a:solidFill>
              <a:latin typeface="Open Sans"/>
              <a:ea typeface="Open Sans"/>
              <a:cs typeface="Open Sans"/>
              <a:sym typeface="Open Sans"/>
            </a:endParaRPr>
          </a:p>
          <a:p>
            <a:pPr marL="457200" lvl="0" indent="-317500" algn="l" rtl="0">
              <a:lnSpc>
                <a:spcPct val="100000"/>
              </a:lnSpc>
              <a:spcBef>
                <a:spcPts val="600"/>
              </a:spcBef>
              <a:spcAft>
                <a:spcPts val="600"/>
              </a:spcAft>
              <a:buClr>
                <a:srgbClr val="000000"/>
              </a:buClr>
              <a:buSzPts val="1400"/>
              <a:buFont typeface="Open Sans"/>
              <a:buChar char="●"/>
            </a:pPr>
            <a:r>
              <a:rPr lang="en" sz="1400">
                <a:solidFill>
                  <a:srgbClr val="000000"/>
                </a:solidFill>
                <a:latin typeface="Open Sans"/>
                <a:ea typeface="Open Sans"/>
                <a:cs typeface="Open Sans"/>
                <a:sym typeface="Open Sans"/>
              </a:rPr>
              <a:t>Consider how an idea for an investigation might help the class make progress</a:t>
            </a:r>
            <a:endParaRPr sz="1400">
              <a:solidFill>
                <a:srgbClr val="000000"/>
              </a:solidFill>
              <a:latin typeface="Open Sans"/>
              <a:ea typeface="Open Sans"/>
              <a:cs typeface="Open Sans"/>
              <a:sym typeface="Open Sans"/>
            </a:endParaRPr>
          </a:p>
        </p:txBody>
      </p:sp>
      <p:sp>
        <p:nvSpPr>
          <p:cNvPr id="978" name="Google Shape;978;p129"/>
          <p:cNvSpPr txBox="1">
            <a:spLocks noGrp="1"/>
          </p:cNvSpPr>
          <p:nvPr>
            <p:ph type="title" idx="4294967295"/>
          </p:nvPr>
        </p:nvSpPr>
        <p:spPr>
          <a:xfrm>
            <a:off x="593700" y="743275"/>
            <a:ext cx="7956600" cy="46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Navigation Routine</a:t>
            </a:r>
            <a:endParaRPr sz="18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82"/>
        <p:cNvGrpSpPr/>
        <p:nvPr/>
      </p:nvGrpSpPr>
      <p:grpSpPr>
        <a:xfrm>
          <a:off x="0" y="0"/>
          <a:ext cx="0" cy="0"/>
          <a:chOff x="0" y="0"/>
          <a:chExt cx="0" cy="0"/>
        </a:xfrm>
      </p:grpSpPr>
      <p:sp>
        <p:nvSpPr>
          <p:cNvPr id="983" name="Google Shape;983;p130"/>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64</a:t>
            </a:fld>
            <a:endParaRPr/>
          </a:p>
        </p:txBody>
      </p:sp>
      <p:sp>
        <p:nvSpPr>
          <p:cNvPr id="984" name="Google Shape;984;p130"/>
          <p:cNvSpPr txBox="1">
            <a:spLocks noGrp="1"/>
          </p:cNvSpPr>
          <p:nvPr>
            <p:ph type="title" idx="4294967295"/>
          </p:nvPr>
        </p:nvSpPr>
        <p:spPr>
          <a:xfrm>
            <a:off x="593575" y="0"/>
            <a:ext cx="7956600" cy="676200"/>
          </a:xfrm>
          <a:prstGeom prst="rect">
            <a:avLst/>
          </a:prstGeom>
          <a:solidFill>
            <a:srgbClr val="FFFFFF"/>
          </a:solidFill>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Further Learning &amp; Resources</a:t>
            </a:r>
            <a:endParaRPr sz="2400" b="1"/>
          </a:p>
        </p:txBody>
      </p:sp>
      <p:sp>
        <p:nvSpPr>
          <p:cNvPr id="985" name="Google Shape;985;p130"/>
          <p:cNvSpPr txBox="1">
            <a:spLocks noGrp="1"/>
          </p:cNvSpPr>
          <p:nvPr>
            <p:ph type="subTitle" idx="4294967295"/>
          </p:nvPr>
        </p:nvSpPr>
        <p:spPr>
          <a:xfrm>
            <a:off x="593575" y="896925"/>
            <a:ext cx="7956600" cy="7848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2400" i="1"/>
              <a:t>Introduction to Storylines</a:t>
            </a:r>
            <a:endParaRPr sz="2400" i="1"/>
          </a:p>
          <a:p>
            <a:pPr marL="0" lvl="0" indent="0" algn="l" rtl="0">
              <a:spcBef>
                <a:spcPts val="600"/>
              </a:spcBef>
              <a:spcAft>
                <a:spcPts val="0"/>
              </a:spcAft>
              <a:buNone/>
            </a:pPr>
            <a:r>
              <a:rPr lang="en" sz="2400" i="1"/>
              <a:t>Creating Culture that Makes it Work</a:t>
            </a:r>
            <a:endParaRPr sz="2400" i="1"/>
          </a:p>
          <a:p>
            <a:pPr marL="0" lvl="0" indent="0" algn="ctr" rtl="0">
              <a:spcBef>
                <a:spcPts val="600"/>
              </a:spcBef>
              <a:spcAft>
                <a:spcPts val="0"/>
              </a:spcAft>
              <a:buNone/>
            </a:pPr>
            <a:r>
              <a:rPr lang="en" sz="2000" u="sng">
                <a:solidFill>
                  <a:srgbClr val="0000FF"/>
                </a:solidFill>
                <a:latin typeface="Raleway"/>
                <a:ea typeface="Raleway"/>
                <a:cs typeface="Raleway"/>
                <a:sym typeface="Raleway"/>
                <a:hlinkClick r:id="rId4"/>
              </a:rPr>
              <a:t>https://www.onthefarmstem.com/curriculum/storylines</a:t>
            </a:r>
            <a:r>
              <a:rPr lang="en" sz="1600">
                <a:solidFill>
                  <a:srgbClr val="0000FF"/>
                </a:solidFill>
              </a:rPr>
              <a:t> </a:t>
            </a:r>
            <a:endParaRPr sz="20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89"/>
        <p:cNvGrpSpPr/>
        <p:nvPr/>
      </p:nvGrpSpPr>
      <p:grpSpPr>
        <a:xfrm>
          <a:off x="0" y="0"/>
          <a:ext cx="0" cy="0"/>
          <a:chOff x="0" y="0"/>
          <a:chExt cx="0" cy="0"/>
        </a:xfrm>
      </p:grpSpPr>
      <p:sp>
        <p:nvSpPr>
          <p:cNvPr id="990" name="Google Shape;990;p131"/>
          <p:cNvSpPr txBox="1">
            <a:spLocks noGrp="1"/>
          </p:cNvSpPr>
          <p:nvPr>
            <p:ph type="sldNum" idx="12"/>
          </p:nvPr>
        </p:nvSpPr>
        <p:spPr>
          <a:xfrm>
            <a:off x="595675" y="4813750"/>
            <a:ext cx="33891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666666"/>
                </a:solidFill>
              </a:rPr>
              <a:t>65</a:t>
            </a:fld>
            <a:endParaRPr>
              <a:solidFill>
                <a:srgbClr val="666666"/>
              </a:solidFill>
            </a:endParaRPr>
          </a:p>
        </p:txBody>
      </p:sp>
      <p:sp>
        <p:nvSpPr>
          <p:cNvPr id="991" name="Google Shape;991;p131"/>
          <p:cNvSpPr txBox="1">
            <a:spLocks noGrp="1"/>
          </p:cNvSpPr>
          <p:nvPr>
            <p:ph type="title"/>
          </p:nvPr>
        </p:nvSpPr>
        <p:spPr>
          <a:xfrm>
            <a:off x="589350" y="819475"/>
            <a:ext cx="3393300" cy="676200"/>
          </a:xfrm>
          <a:prstGeom prst="rect">
            <a:avLst/>
          </a:prstGeom>
          <a:solidFill>
            <a:srgbClr val="FFFFFF"/>
          </a:solidFill>
        </p:spPr>
        <p:txBody>
          <a:bodyPr spcFirstLastPara="1" wrap="square" lIns="91425" tIns="91425" rIns="91425" bIns="91425" anchor="b" anchorCtr="0">
            <a:noAutofit/>
          </a:bodyPr>
          <a:lstStyle/>
          <a:p>
            <a:pPr marL="0" lvl="0" indent="0" algn="l" rtl="0">
              <a:spcBef>
                <a:spcPts val="0"/>
              </a:spcBef>
              <a:spcAft>
                <a:spcPts val="0"/>
              </a:spcAft>
              <a:buNone/>
            </a:pPr>
            <a:r>
              <a:rPr lang="en" sz="2400" b="1"/>
              <a:t>Professional Learning Network</a:t>
            </a:r>
            <a:endParaRPr sz="2400" b="1"/>
          </a:p>
        </p:txBody>
      </p:sp>
      <p:sp>
        <p:nvSpPr>
          <p:cNvPr id="992" name="Google Shape;992;p131"/>
          <p:cNvSpPr txBox="1">
            <a:spLocks noGrp="1"/>
          </p:cNvSpPr>
          <p:nvPr>
            <p:ph type="body" idx="1"/>
          </p:nvPr>
        </p:nvSpPr>
        <p:spPr>
          <a:xfrm>
            <a:off x="593575" y="1518900"/>
            <a:ext cx="3393300" cy="1600800"/>
          </a:xfrm>
          <a:prstGeom prst="rect">
            <a:avLst/>
          </a:prstGeom>
        </p:spPr>
        <p:txBody>
          <a:bodyPr spcFirstLastPara="1" wrap="square" lIns="91425" tIns="91425" rIns="91425" bIns="91425" anchor="t" anchorCtr="0">
            <a:noAutofit/>
          </a:bodyPr>
          <a:lstStyle/>
          <a:p>
            <a:pPr marL="457200" lvl="0" indent="-330200" algn="l" rtl="0">
              <a:spcBef>
                <a:spcPts val="600"/>
              </a:spcBef>
              <a:spcAft>
                <a:spcPts val="0"/>
              </a:spcAft>
              <a:buSzPts val="1600"/>
              <a:buChar char="●"/>
            </a:pPr>
            <a:r>
              <a:rPr lang="en"/>
              <a:t>Seek answers to questions</a:t>
            </a:r>
            <a:endParaRPr/>
          </a:p>
          <a:p>
            <a:pPr marL="457200" lvl="0" indent="-330200" algn="l" rtl="0">
              <a:spcBef>
                <a:spcPts val="0"/>
              </a:spcBef>
              <a:spcAft>
                <a:spcPts val="0"/>
              </a:spcAft>
              <a:buSzPts val="1600"/>
              <a:buChar char="●"/>
            </a:pPr>
            <a:r>
              <a:rPr lang="en"/>
              <a:t>Connect with professionals</a:t>
            </a:r>
            <a:endParaRPr/>
          </a:p>
          <a:p>
            <a:pPr marL="457200" lvl="0" indent="-330200" algn="l" rtl="0">
              <a:spcBef>
                <a:spcPts val="0"/>
              </a:spcBef>
              <a:spcAft>
                <a:spcPts val="0"/>
              </a:spcAft>
              <a:buSzPts val="1600"/>
              <a:buChar char="●"/>
            </a:pPr>
            <a:r>
              <a:rPr lang="en"/>
              <a:t>Share successes...and flops </a:t>
            </a:r>
            <a:endParaRPr/>
          </a:p>
          <a:p>
            <a:pPr marL="457200" lvl="0" indent="-330200" algn="l" rtl="0">
              <a:spcBef>
                <a:spcPts val="0"/>
              </a:spcBef>
              <a:spcAft>
                <a:spcPts val="0"/>
              </a:spcAft>
              <a:buSzPts val="1600"/>
              <a:buChar char="●"/>
            </a:pPr>
            <a:r>
              <a:rPr lang="en"/>
              <a:t>Provide feedback</a:t>
            </a:r>
            <a:endParaRPr/>
          </a:p>
        </p:txBody>
      </p:sp>
      <p:sp>
        <p:nvSpPr>
          <p:cNvPr id="993" name="Google Shape;993;p131"/>
          <p:cNvSpPr txBox="1">
            <a:spLocks noGrp="1"/>
          </p:cNvSpPr>
          <p:nvPr>
            <p:ph type="body" idx="1"/>
          </p:nvPr>
        </p:nvSpPr>
        <p:spPr>
          <a:xfrm>
            <a:off x="-4475" y="3142925"/>
            <a:ext cx="4589400" cy="7380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000" u="sng">
                <a:solidFill>
                  <a:srgbClr val="0000FF"/>
                </a:solidFill>
                <a:latin typeface="Raleway"/>
                <a:ea typeface="Raleway"/>
                <a:cs typeface="Raleway"/>
                <a:sym typeface="Raleway"/>
                <a:hlinkClick r:id="rId4"/>
              </a:rPr>
              <a:t>http://network.onthefarmstem.com/</a:t>
            </a:r>
            <a:endParaRPr sz="2500">
              <a:solidFill>
                <a:srgbClr val="0000FF"/>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97"/>
        <p:cNvGrpSpPr/>
        <p:nvPr/>
      </p:nvGrpSpPr>
      <p:grpSpPr>
        <a:xfrm>
          <a:off x="0" y="0"/>
          <a:ext cx="0" cy="0"/>
          <a:chOff x="0" y="0"/>
          <a:chExt cx="0" cy="0"/>
        </a:xfrm>
      </p:grpSpPr>
      <p:sp>
        <p:nvSpPr>
          <p:cNvPr id="998" name="Google Shape;998;p132"/>
          <p:cNvSpPr txBox="1">
            <a:spLocks noGrp="1"/>
          </p:cNvSpPr>
          <p:nvPr>
            <p:ph type="ctrTitle"/>
          </p:nvPr>
        </p:nvSpPr>
        <p:spPr>
          <a:xfrm>
            <a:off x="685800" y="23692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Thank you!	</a:t>
            </a:r>
            <a:endParaRPr/>
          </a:p>
        </p:txBody>
      </p:sp>
      <p:sp>
        <p:nvSpPr>
          <p:cNvPr id="999" name="Google Shape;999;p132"/>
          <p:cNvSpPr txBox="1">
            <a:spLocks noGrp="1"/>
          </p:cNvSpPr>
          <p:nvPr>
            <p:ph type="subTitle" idx="1"/>
          </p:nvPr>
        </p:nvSpPr>
        <p:spPr>
          <a:xfrm>
            <a:off x="685800" y="3276075"/>
            <a:ext cx="5409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If you have questions, or would like more information about this unit, please contact </a:t>
            </a:r>
            <a:r>
              <a:rPr lang="en" b="1">
                <a:latin typeface="Raleway"/>
                <a:ea typeface="Raleway"/>
                <a:cs typeface="Raleway"/>
                <a:sym typeface="Raleway"/>
              </a:rPr>
              <a:t>Brian Beierle </a:t>
            </a:r>
            <a:r>
              <a:rPr lang="en"/>
              <a:t>at </a:t>
            </a:r>
            <a:r>
              <a:rPr lang="en" u="sng">
                <a:solidFill>
                  <a:schemeClr val="hlink"/>
                </a:solidFill>
                <a:hlinkClick r:id="rId4"/>
              </a:rPr>
              <a:t>educationdirector@fb.org</a:t>
            </a:r>
            <a:r>
              <a:rPr lang="en"/>
              <a:t> </a:t>
            </a:r>
            <a:endParaRPr/>
          </a:p>
        </p:txBody>
      </p:sp>
      <p:pic>
        <p:nvPicPr>
          <p:cNvPr id="1000" name="Google Shape;1000;p132"/>
          <p:cNvPicPr preferRelativeResize="0"/>
          <p:nvPr/>
        </p:nvPicPr>
        <p:blipFill>
          <a:blip r:embed="rId5">
            <a:alphaModFix/>
          </a:blip>
          <a:stretch>
            <a:fillRect/>
          </a:stretch>
        </p:blipFill>
        <p:spPr>
          <a:xfrm>
            <a:off x="6870700" y="2637613"/>
            <a:ext cx="1707825" cy="1707825"/>
          </a:xfrm>
          <a:prstGeom prst="rect">
            <a:avLst/>
          </a:prstGeom>
          <a:noFill/>
          <a:ln>
            <a:noFill/>
          </a:ln>
        </p:spPr>
      </p:pic>
      <p:sp>
        <p:nvSpPr>
          <p:cNvPr id="1001" name="Google Shape;1001;p132"/>
          <p:cNvSpPr txBox="1"/>
          <p:nvPr/>
        </p:nvSpPr>
        <p:spPr>
          <a:xfrm>
            <a:off x="1743550" y="4268425"/>
            <a:ext cx="6716100" cy="78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latin typeface="Raleway"/>
                <a:ea typeface="Raleway"/>
                <a:cs typeface="Raleway"/>
                <a:sym typeface="Raleway"/>
              </a:rPr>
              <a:t>Curriculum and professional development materials are made available by the American Farm Bureau Foundation for Agriculture, a 501(c)3 nonprofit organization, as a contractor to the Beef Checkoff with funding from the Cattlemen’s Beef Board.</a:t>
            </a:r>
            <a:endParaRPr sz="1000" i="1">
              <a:latin typeface="Raleway"/>
              <a:ea typeface="Raleway"/>
              <a:cs typeface="Raleway"/>
              <a:sym typeface="Raleway"/>
            </a:endParaRPr>
          </a:p>
        </p:txBody>
      </p:sp>
      <p:pic>
        <p:nvPicPr>
          <p:cNvPr id="1002" name="Google Shape;1002;p132"/>
          <p:cNvPicPr preferRelativeResize="0"/>
          <p:nvPr/>
        </p:nvPicPr>
        <p:blipFill>
          <a:blip r:embed="rId6">
            <a:alphaModFix/>
          </a:blip>
          <a:stretch>
            <a:fillRect/>
          </a:stretch>
        </p:blipFill>
        <p:spPr>
          <a:xfrm>
            <a:off x="685800" y="4285950"/>
            <a:ext cx="914399" cy="7497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70"/>
        <p:cNvGrpSpPr/>
        <p:nvPr/>
      </p:nvGrpSpPr>
      <p:grpSpPr>
        <a:xfrm>
          <a:off x="0" y="0"/>
          <a:ext cx="0" cy="0"/>
          <a:chOff x="0" y="0"/>
          <a:chExt cx="0" cy="0"/>
        </a:xfrm>
      </p:grpSpPr>
      <p:sp>
        <p:nvSpPr>
          <p:cNvPr id="471" name="Google Shape;471;p73"/>
          <p:cNvSpPr txBox="1">
            <a:spLocks noGrp="1"/>
          </p:cNvSpPr>
          <p:nvPr>
            <p:ph type="body" idx="1"/>
          </p:nvPr>
        </p:nvSpPr>
        <p:spPr>
          <a:xfrm>
            <a:off x="593687" y="1823700"/>
            <a:ext cx="3861900" cy="2651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400">
                <a:solidFill>
                  <a:srgbClr val="595959"/>
                </a:solidFill>
                <a:latin typeface="Raleway"/>
                <a:ea typeface="Raleway"/>
                <a:cs typeface="Raleway"/>
                <a:sym typeface="Raleway"/>
              </a:rPr>
              <a:t>What are </a:t>
            </a:r>
            <a:r>
              <a:rPr lang="en" sz="2400" b="1">
                <a:solidFill>
                  <a:srgbClr val="595959"/>
                </a:solidFill>
                <a:latin typeface="Raleway"/>
                <a:ea typeface="Raleway"/>
                <a:cs typeface="Raleway"/>
                <a:sym typeface="Raleway"/>
              </a:rPr>
              <a:t>anchoring phenomena</a:t>
            </a:r>
            <a:r>
              <a:rPr lang="en" sz="2400">
                <a:solidFill>
                  <a:srgbClr val="595959"/>
                </a:solidFill>
                <a:latin typeface="Raleway"/>
                <a:ea typeface="Raleway"/>
                <a:cs typeface="Raleway"/>
                <a:sym typeface="Raleway"/>
              </a:rPr>
              <a:t> and how are they used in a unit of instruction?</a:t>
            </a:r>
            <a:endParaRPr sz="2000"/>
          </a:p>
        </p:txBody>
      </p:sp>
      <p:sp>
        <p:nvSpPr>
          <p:cNvPr id="472" name="Google Shape;472;p73"/>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Where are we headed?</a:t>
            </a:r>
            <a:endParaRPr/>
          </a:p>
        </p:txBody>
      </p:sp>
      <p:sp>
        <p:nvSpPr>
          <p:cNvPr id="473" name="Google Shape;473;p73"/>
          <p:cNvSpPr txBox="1">
            <a:spLocks noGrp="1"/>
          </p:cNvSpPr>
          <p:nvPr>
            <p:ph type="body" idx="2"/>
          </p:nvPr>
        </p:nvSpPr>
        <p:spPr>
          <a:xfrm>
            <a:off x="4688285" y="1823700"/>
            <a:ext cx="3861900" cy="2651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solidFill>
                  <a:srgbClr val="595959"/>
                </a:solidFill>
                <a:latin typeface="Raleway"/>
                <a:ea typeface="Raleway"/>
                <a:cs typeface="Raleway"/>
                <a:sym typeface="Raleway"/>
              </a:rPr>
              <a:t>How are </a:t>
            </a:r>
            <a:r>
              <a:rPr lang="en" sz="2400" b="1">
                <a:solidFill>
                  <a:srgbClr val="595959"/>
                </a:solidFill>
                <a:latin typeface="Raleway"/>
                <a:ea typeface="Raleway"/>
                <a:cs typeface="Raleway"/>
                <a:sym typeface="Raleway"/>
              </a:rPr>
              <a:t>investigative phenomena</a:t>
            </a:r>
            <a:r>
              <a:rPr lang="en" sz="2400">
                <a:solidFill>
                  <a:srgbClr val="595959"/>
                </a:solidFill>
                <a:latin typeface="Raleway"/>
                <a:ea typeface="Raleway"/>
                <a:cs typeface="Raleway"/>
                <a:sym typeface="Raleway"/>
              </a:rPr>
              <a:t> used in service of explaining an anchoring phenomena over the course of a unit?</a:t>
            </a:r>
            <a:endParaRPr sz="2400">
              <a:solidFill>
                <a:srgbClr val="595959"/>
              </a:solidFill>
              <a:latin typeface="Raleway"/>
              <a:ea typeface="Raleway"/>
              <a:cs typeface="Raleway"/>
              <a:sym typeface="Raleway"/>
            </a:endParaRPr>
          </a:p>
          <a:p>
            <a:pPr marL="0" lvl="0" indent="0" algn="l" rtl="0">
              <a:spcBef>
                <a:spcPts val="1600"/>
              </a:spcBef>
              <a:spcAft>
                <a:spcPts val="0"/>
              </a:spcAft>
              <a:buNone/>
            </a:pPr>
            <a:endParaRPr/>
          </a:p>
        </p:txBody>
      </p:sp>
      <p:sp>
        <p:nvSpPr>
          <p:cNvPr id="474" name="Google Shape;474;p73"/>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78"/>
        <p:cNvGrpSpPr/>
        <p:nvPr/>
      </p:nvGrpSpPr>
      <p:grpSpPr>
        <a:xfrm>
          <a:off x="0" y="0"/>
          <a:ext cx="0" cy="0"/>
          <a:chOff x="0" y="0"/>
          <a:chExt cx="0" cy="0"/>
        </a:xfrm>
      </p:grpSpPr>
      <p:sp>
        <p:nvSpPr>
          <p:cNvPr id="479" name="Google Shape;479;p74"/>
          <p:cNvSpPr txBox="1">
            <a:spLocks noGrp="1"/>
          </p:cNvSpPr>
          <p:nvPr>
            <p:ph type="ctrTitle"/>
          </p:nvPr>
        </p:nvSpPr>
        <p:spPr>
          <a:xfrm>
            <a:off x="685800" y="3031150"/>
            <a:ext cx="4558200" cy="1159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Conceptual Shifts</a:t>
            </a:r>
            <a:endParaRPr/>
          </a:p>
        </p:txBody>
      </p:sp>
      <p:sp>
        <p:nvSpPr>
          <p:cNvPr id="480" name="Google Shape;480;p74"/>
          <p:cNvSpPr txBox="1">
            <a:spLocks noGrp="1"/>
          </p:cNvSpPr>
          <p:nvPr>
            <p:ph type="subTitle" idx="1"/>
          </p:nvPr>
        </p:nvSpPr>
        <p:spPr>
          <a:xfrm>
            <a:off x="685800" y="4117850"/>
            <a:ext cx="7725300" cy="78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Next Generation Science Standards (NGSS) and National Research Council (NRC) Framework highlight key shifts in a new vision for science education.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84"/>
        <p:cNvGrpSpPr/>
        <p:nvPr/>
      </p:nvGrpSpPr>
      <p:grpSpPr>
        <a:xfrm>
          <a:off x="0" y="0"/>
          <a:ext cx="0" cy="0"/>
          <a:chOff x="0" y="0"/>
          <a:chExt cx="0" cy="0"/>
        </a:xfrm>
      </p:grpSpPr>
      <p:sp>
        <p:nvSpPr>
          <p:cNvPr id="485" name="Google Shape;485;p75"/>
          <p:cNvSpPr txBox="1">
            <a:spLocks noGrp="1"/>
          </p:cNvSpPr>
          <p:nvPr>
            <p:ph type="sldNum" idx="12"/>
          </p:nvPr>
        </p:nvSpPr>
        <p:spPr>
          <a:xfrm>
            <a:off x="593575" y="4813750"/>
            <a:ext cx="7956600" cy="32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a:t>
            </a:fld>
            <a:endParaRPr/>
          </a:p>
        </p:txBody>
      </p:sp>
      <p:sp>
        <p:nvSpPr>
          <p:cNvPr id="486" name="Google Shape;486;p75"/>
          <p:cNvSpPr txBox="1">
            <a:spLocks noGrp="1"/>
          </p:cNvSpPr>
          <p:nvPr>
            <p:ph type="title"/>
          </p:nvPr>
        </p:nvSpPr>
        <p:spPr>
          <a:xfrm>
            <a:off x="593575" y="0"/>
            <a:ext cx="7956600" cy="676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t>Three-Dimensional Learning</a:t>
            </a:r>
            <a:endParaRPr sz="2400" b="1"/>
          </a:p>
        </p:txBody>
      </p:sp>
      <p:sp>
        <p:nvSpPr>
          <p:cNvPr id="487" name="Google Shape;487;p75"/>
          <p:cNvSpPr txBox="1">
            <a:spLocks noGrp="1"/>
          </p:cNvSpPr>
          <p:nvPr>
            <p:ph type="body" idx="1"/>
          </p:nvPr>
        </p:nvSpPr>
        <p:spPr>
          <a:xfrm>
            <a:off x="593575" y="1558900"/>
            <a:ext cx="4831800" cy="30756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2000">
                <a:solidFill>
                  <a:srgbClr val="0B0B0B"/>
                </a:solidFill>
                <a:latin typeface="Raleway"/>
                <a:ea typeface="Raleway"/>
                <a:cs typeface="Raleway"/>
                <a:sym typeface="Raleway"/>
              </a:rPr>
              <a:t>Content is no longer the memorization of science facts, but is three–dimensional, incorporating the </a:t>
            </a:r>
            <a:r>
              <a:rPr lang="en" sz="2400" b="1" i="1">
                <a:solidFill>
                  <a:srgbClr val="FF9900"/>
                </a:solidFill>
                <a:latin typeface="Raleway"/>
                <a:ea typeface="Raleway"/>
                <a:cs typeface="Raleway"/>
                <a:sym typeface="Raleway"/>
              </a:rPr>
              <a:t>disciplinary core ideas (DCI)</a:t>
            </a:r>
            <a:r>
              <a:rPr lang="en" sz="2000" i="1">
                <a:solidFill>
                  <a:srgbClr val="0B0B0B"/>
                </a:solidFill>
                <a:latin typeface="Raleway"/>
                <a:ea typeface="Raleway"/>
                <a:cs typeface="Raleway"/>
                <a:sym typeface="Raleway"/>
              </a:rPr>
              <a:t>, </a:t>
            </a:r>
            <a:r>
              <a:rPr lang="en" sz="2400" b="1" i="1">
                <a:solidFill>
                  <a:srgbClr val="38761D"/>
                </a:solidFill>
                <a:latin typeface="Raleway"/>
                <a:ea typeface="Raleway"/>
                <a:cs typeface="Raleway"/>
                <a:sym typeface="Raleway"/>
              </a:rPr>
              <a:t>cross-cutting concepts (CCC)</a:t>
            </a:r>
            <a:r>
              <a:rPr lang="en" sz="2000" i="1">
                <a:solidFill>
                  <a:srgbClr val="0B0B0B"/>
                </a:solidFill>
                <a:latin typeface="Raleway"/>
                <a:ea typeface="Raleway"/>
                <a:cs typeface="Raleway"/>
                <a:sym typeface="Raleway"/>
              </a:rPr>
              <a:t>,</a:t>
            </a:r>
            <a:r>
              <a:rPr lang="en" sz="2000">
                <a:solidFill>
                  <a:srgbClr val="0B0B0B"/>
                </a:solidFill>
                <a:latin typeface="Raleway"/>
                <a:ea typeface="Raleway"/>
                <a:cs typeface="Raleway"/>
                <a:sym typeface="Raleway"/>
              </a:rPr>
              <a:t> and </a:t>
            </a:r>
            <a:r>
              <a:rPr lang="en" sz="2400" b="1" i="1">
                <a:solidFill>
                  <a:srgbClr val="0000FF"/>
                </a:solidFill>
                <a:latin typeface="Raleway"/>
                <a:ea typeface="Raleway"/>
                <a:cs typeface="Raleway"/>
                <a:sym typeface="Raleway"/>
              </a:rPr>
              <a:t>science and engineering practices (SEP)</a:t>
            </a:r>
            <a:r>
              <a:rPr lang="en" sz="2000" b="1" i="1">
                <a:solidFill>
                  <a:srgbClr val="0B0B0B"/>
                </a:solidFill>
                <a:latin typeface="Raleway"/>
                <a:ea typeface="Raleway"/>
                <a:cs typeface="Raleway"/>
                <a:sym typeface="Raleway"/>
              </a:rPr>
              <a:t> </a:t>
            </a:r>
            <a:r>
              <a:rPr lang="en" sz="2000">
                <a:solidFill>
                  <a:srgbClr val="0B0B0B"/>
                </a:solidFill>
                <a:latin typeface="Raleway"/>
                <a:ea typeface="Raleway"/>
                <a:cs typeface="Raleway"/>
                <a:sym typeface="Raleway"/>
              </a:rPr>
              <a:t>that build over time.</a:t>
            </a:r>
            <a:endParaRPr sz="1900"/>
          </a:p>
        </p:txBody>
      </p:sp>
      <p:pic>
        <p:nvPicPr>
          <p:cNvPr id="488" name="Google Shape;488;p75"/>
          <p:cNvPicPr preferRelativeResize="0"/>
          <p:nvPr/>
        </p:nvPicPr>
        <p:blipFill>
          <a:blip r:embed="rId4">
            <a:alphaModFix/>
          </a:blip>
          <a:stretch>
            <a:fillRect/>
          </a:stretch>
        </p:blipFill>
        <p:spPr>
          <a:xfrm>
            <a:off x="5820650" y="1558900"/>
            <a:ext cx="2931938" cy="3075600"/>
          </a:xfrm>
          <a:prstGeom prst="rect">
            <a:avLst/>
          </a:prstGeom>
          <a:noFill/>
          <a:ln>
            <a:noFill/>
          </a:ln>
        </p:spPr>
      </p:pic>
    </p:spTree>
  </p:cSld>
  <p:clrMapOvr>
    <a:masterClrMapping/>
  </p:clrMapOvr>
</p:sld>
</file>

<file path=ppt/theme/theme1.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Isabella template">
  <a:themeElements>
    <a:clrScheme name="Custom 347">
      <a:dk1>
        <a:srgbClr val="111111"/>
      </a:dk1>
      <a:lt1>
        <a:srgbClr val="FFFFFF"/>
      </a:lt1>
      <a:dk2>
        <a:srgbClr val="7D7D85"/>
      </a:dk2>
      <a:lt2>
        <a:srgbClr val="E6E6EE"/>
      </a:lt2>
      <a:accent1>
        <a:srgbClr val="6D9EEB"/>
      </a:accent1>
      <a:accent2>
        <a:srgbClr val="93C47D"/>
      </a:accent2>
      <a:accent3>
        <a:srgbClr val="FFD043"/>
      </a:accent3>
      <a:accent4>
        <a:srgbClr val="FFA64A"/>
      </a:accent4>
      <a:accent5>
        <a:srgbClr val="FF7272"/>
      </a:accent5>
      <a:accent6>
        <a:srgbClr val="DD5EA0"/>
      </a:accent6>
      <a:hlink>
        <a:srgbClr val="111111"/>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7846</Words>
  <Application>Microsoft Office PowerPoint</Application>
  <PresentationFormat>On-screen Show (16:9)</PresentationFormat>
  <Paragraphs>703</Paragraphs>
  <Slides>66</Slides>
  <Notes>66</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66</vt:i4>
      </vt:variant>
    </vt:vector>
  </HeadingPairs>
  <TitlesOfParts>
    <vt:vector size="79" baseType="lpstr">
      <vt:lpstr>Merriweather</vt:lpstr>
      <vt:lpstr>Playfair Display</vt:lpstr>
      <vt:lpstr>Raleway</vt:lpstr>
      <vt:lpstr>Arial</vt:lpstr>
      <vt:lpstr>Didact Gothic</vt:lpstr>
      <vt:lpstr>Open Sans</vt:lpstr>
      <vt:lpstr>Raleway Thin</vt:lpstr>
      <vt:lpstr>Calibri</vt:lpstr>
      <vt:lpstr>Isabella template</vt:lpstr>
      <vt:lpstr>Simple Light</vt:lpstr>
      <vt:lpstr>Isabella template</vt:lpstr>
      <vt:lpstr>Isabella template</vt:lpstr>
      <vt:lpstr>Simple Light</vt:lpstr>
      <vt:lpstr>Getting Started</vt:lpstr>
      <vt:lpstr>PowerPoint Presentation</vt:lpstr>
      <vt:lpstr>Guest Speakers</vt:lpstr>
      <vt:lpstr>The American Farm Bureau Foundation for Agriculture</vt:lpstr>
      <vt:lpstr>Special Thanks!</vt:lpstr>
      <vt:lpstr>PowerPoint Presentation</vt:lpstr>
      <vt:lpstr>Where are we headed?</vt:lpstr>
      <vt:lpstr>Conceptual Shifts</vt:lpstr>
      <vt:lpstr>Three-Dimensional Learning</vt:lpstr>
      <vt:lpstr>Equity</vt:lpstr>
      <vt:lpstr>PowerPoint Presentation</vt:lpstr>
      <vt:lpstr>Application</vt:lpstr>
      <vt:lpstr>PowerPoint Presentation</vt:lpstr>
      <vt:lpstr>PowerPoint Presentation</vt:lpstr>
      <vt:lpstr>Driving Question:</vt:lpstr>
      <vt:lpstr>PowerPoint Presentation</vt:lpstr>
      <vt:lpstr>The Design of Science Storylines</vt:lpstr>
      <vt:lpstr>Exploring an Anchoring Phenomena</vt:lpstr>
      <vt:lpstr>Cattle Cards: Small Groups</vt:lpstr>
      <vt:lpstr>Cattle Cards: Small Groups | Gallery Walk</vt:lpstr>
      <vt:lpstr>PowerPoint Presentation</vt:lpstr>
      <vt:lpstr>PowerPoint Presentation</vt:lpstr>
      <vt:lpstr>Share Our Thinking</vt:lpstr>
      <vt:lpstr>Ask Questions: Quick Write </vt:lpstr>
      <vt:lpstr>Dr. Matthew Spangler</vt:lpstr>
      <vt:lpstr>Human and Cattle Connection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Observations</vt:lpstr>
      <vt:lpstr>PowerPoint Presentation</vt:lpstr>
      <vt:lpstr>Cattle Cards: Small Groups</vt:lpstr>
      <vt:lpstr>Develop an Initial Model </vt:lpstr>
      <vt:lpstr>Compare Initial Models: Stand Up, Hand Up, Pair Up</vt:lpstr>
      <vt:lpstr>Consensus Model Discussion</vt:lpstr>
      <vt:lpstr>PowerPoint Presentation</vt:lpstr>
      <vt:lpstr>PowerPoint Presentation</vt:lpstr>
      <vt:lpstr>PowerPoint Presentation</vt:lpstr>
      <vt:lpstr>Related Phenomena</vt:lpstr>
      <vt:lpstr>Share Related Phenomena</vt:lpstr>
      <vt:lpstr>Ask Questions</vt:lpstr>
      <vt:lpstr>Sharing our Questions &amp; Generating Ideas for Investigations</vt:lpstr>
      <vt:lpstr>PowerPoint Presentation</vt:lpstr>
      <vt:lpstr>Looking Ahead</vt:lpstr>
      <vt:lpstr>What has the class accomplished?</vt:lpstr>
      <vt:lpstr>Dr. Alison Van Eennenaam</vt:lpstr>
      <vt:lpstr>Adam Hurtgen</vt:lpstr>
      <vt:lpstr>Navigation Routine</vt:lpstr>
      <vt:lpstr>Further Learning &amp; Resources</vt:lpstr>
      <vt:lpstr>Professional Learning Network</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dc:title>
  <cp:lastModifiedBy>Rick Henningfeld</cp:lastModifiedBy>
  <cp:revision>1</cp:revision>
  <dcterms:modified xsi:type="dcterms:W3CDTF">2020-07-21T13:55:57Z</dcterms:modified>
</cp:coreProperties>
</file>